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6" r:id="rId2"/>
    <p:sldId id="696" r:id="rId3"/>
    <p:sldId id="697" r:id="rId4"/>
    <p:sldId id="700" r:id="rId5"/>
    <p:sldId id="698" r:id="rId6"/>
    <p:sldId id="681" r:id="rId7"/>
    <p:sldId id="680" r:id="rId8"/>
    <p:sldId id="283" r:id="rId9"/>
    <p:sldId id="282" r:id="rId10"/>
    <p:sldId id="695" r:id="rId11"/>
    <p:sldId id="284" r:id="rId12"/>
    <p:sldId id="693" r:id="rId13"/>
    <p:sldId id="694" r:id="rId14"/>
    <p:sldId id="683" r:id="rId15"/>
    <p:sldId id="684" r:id="rId16"/>
    <p:sldId id="679" r:id="rId17"/>
    <p:sldId id="704" r:id="rId18"/>
    <p:sldId id="259" r:id="rId19"/>
    <p:sldId id="475" r:id="rId20"/>
    <p:sldId id="476" r:id="rId21"/>
    <p:sldId id="479" r:id="rId22"/>
    <p:sldId id="498" r:id="rId23"/>
    <p:sldId id="271" r:id="rId24"/>
    <p:sldId id="514" r:id="rId25"/>
    <p:sldId id="549" r:id="rId26"/>
    <p:sldId id="689" r:id="rId27"/>
    <p:sldId id="713" r:id="rId28"/>
    <p:sldId id="705" r:id="rId29"/>
    <p:sldId id="712" r:id="rId30"/>
    <p:sldId id="706" r:id="rId31"/>
    <p:sldId id="707" r:id="rId32"/>
    <p:sldId id="711" r:id="rId33"/>
    <p:sldId id="708" r:id="rId34"/>
    <p:sldId id="710" r:id="rId35"/>
    <p:sldId id="709" r:id="rId36"/>
    <p:sldId id="272" r:id="rId37"/>
    <p:sldId id="273" r:id="rId38"/>
    <p:sldId id="537" r:id="rId39"/>
    <p:sldId id="702" r:id="rId40"/>
    <p:sldId id="701" r:id="rId41"/>
    <p:sldId id="699" r:id="rId42"/>
    <p:sldId id="562" r:id="rId43"/>
    <p:sldId id="565" r:id="rId44"/>
    <p:sldId id="703" r:id="rId45"/>
    <p:sldId id="630" r:id="rId46"/>
    <p:sldId id="714" r:id="rId47"/>
    <p:sldId id="726" r:id="rId48"/>
    <p:sldId id="715" r:id="rId49"/>
    <p:sldId id="716" r:id="rId50"/>
    <p:sldId id="727" r:id="rId51"/>
    <p:sldId id="717" r:id="rId52"/>
    <p:sldId id="723" r:id="rId53"/>
    <p:sldId id="724" r:id="rId54"/>
    <p:sldId id="725" r:id="rId55"/>
    <p:sldId id="728" r:id="rId56"/>
    <p:sldId id="718" r:id="rId57"/>
    <p:sldId id="719" r:id="rId58"/>
    <p:sldId id="720" r:id="rId59"/>
    <p:sldId id="721" r:id="rId60"/>
    <p:sldId id="722" r:id="rId61"/>
    <p:sldId id="663" r:id="rId62"/>
    <p:sldId id="692" r:id="rId63"/>
  </p:sldIdLst>
  <p:sldSz cx="12192000" cy="6858000"/>
  <p:notesSz cx="6858000" cy="9144000"/>
  <p:defaultText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153"/>
    <p:restoredTop sz="95697"/>
  </p:normalViewPr>
  <p:slideViewPr>
    <p:cSldViewPr snapToGrid="0">
      <p:cViewPr varScale="1">
        <p:scale>
          <a:sx n="96" d="100"/>
          <a:sy n="96" d="100"/>
        </p:scale>
        <p:origin x="176"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8A04E-C2A9-164D-B2C5-94C9A322EC60}" type="datetimeFigureOut">
              <a:rPr lang="en-GB" smtClean="0"/>
              <a:t>07/05/2024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5AED6D-42AD-4046-93D5-A2D1F8DB7097}" type="slidenum">
              <a:rPr lang="en-GB" smtClean="0"/>
              <a:t>‹#›</a:t>
            </a:fld>
            <a:endParaRPr lang="en-GB"/>
          </a:p>
        </p:txBody>
      </p:sp>
    </p:spTree>
    <p:extLst>
      <p:ext uri="{BB962C8B-B14F-4D97-AF65-F5344CB8AC3E}">
        <p14:creationId xmlns:p14="http://schemas.microsoft.com/office/powerpoint/2010/main" val="222327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9457" name="Google Shape;175;g9ce9eff35c_0_10:notes">
            <a:extLst>
              <a:ext uri="{FF2B5EF4-FFF2-40B4-BE49-F238E27FC236}">
                <a16:creationId xmlns:a16="http://schemas.microsoft.com/office/drawing/2014/main" id="{B88F8848-CAD7-833A-2BBE-9BB2BC11DA8D}"/>
              </a:ext>
            </a:extLst>
          </p:cNvPr>
          <p:cNvSpPr txBox="1">
            <a:spLocks noGrp="1" noChangeArrowheads="1"/>
          </p:cNvSpPr>
          <p:nvPr>
            <p:ph type="body" idx="1"/>
          </p:nvPr>
        </p:nvSpPr>
        <p:spPr>
          <a:noFill/>
          <a:ln/>
        </p:spPr>
        <p:txBody>
          <a:bodyPr/>
          <a:lstStyle/>
          <a:p>
            <a:pPr marL="0" indent="0">
              <a:buSzPts val="1400"/>
            </a:pPr>
            <a:r>
              <a:rPr lang="en-US" altLang="en-FI" sz="3600" noProof="0" dirty="0">
                <a:latin typeface="Arial" panose="020B0604020202020204" pitchFamily="34" charset="0"/>
                <a:cs typeface="Arial" panose="020B0604020202020204" pitchFamily="34" charset="0"/>
              </a:rPr>
              <a:t>Let me start my talk with the relatively trivial Observation that machine learning is everywhere and has become commonplace in our daily lives. Most of us heavily use ML-powered apps on our smartphones, which has almost become an additional body part of its user. However, reflecting on how much ML has already affected your life might be a revealing exercise. </a:t>
            </a:r>
          </a:p>
        </p:txBody>
      </p:sp>
      <p:sp>
        <p:nvSpPr>
          <p:cNvPr id="19458" name="Google Shape;176;g9ce9eff35c_0_10:notes">
            <a:extLst>
              <a:ext uri="{FF2B5EF4-FFF2-40B4-BE49-F238E27FC236}">
                <a16:creationId xmlns:a16="http://schemas.microsoft.com/office/drawing/2014/main" id="{F354A8D3-0662-980F-42A3-932C1DA2B2F3}"/>
              </a:ext>
            </a:extLst>
          </p:cNvPr>
          <p:cNvSpPr>
            <a:spLocks noGrp="1" noRot="1" noChangeAspect="1" noTextEdit="1"/>
          </p:cNvSpPr>
          <p:nvPr>
            <p:ph type="sldImg" idx="2"/>
          </p:nvPr>
        </p:nvSpPr>
        <p:spPr>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p:spPr>
      </p:sp>
    </p:spTree>
    <p:extLst>
      <p:ext uri="{BB962C8B-B14F-4D97-AF65-F5344CB8AC3E}">
        <p14:creationId xmlns:p14="http://schemas.microsoft.com/office/powerpoint/2010/main" val="1245464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methods learn a hypothesis for the intrinsic structure in observed data. Using this hypothesis, predictions about new elements or future events can be made. </a:t>
            </a:r>
          </a:p>
        </p:txBody>
      </p:sp>
      <p:sp>
        <p:nvSpPr>
          <p:cNvPr id="4" name="Slide Number Placeholder 3"/>
          <p:cNvSpPr>
            <a:spLocks noGrp="1"/>
          </p:cNvSpPr>
          <p:nvPr>
            <p:ph type="sldNum" sz="quarter" idx="5"/>
          </p:nvPr>
        </p:nvSpPr>
        <p:spPr/>
        <p:txBody>
          <a:bodyPr/>
          <a:lstStyle/>
          <a:p>
            <a:fld id="{F0A30CA0-82FD-844C-9E19-4E4B28B78F3C}" type="slidenum">
              <a:rPr lang="en-US" smtClean="0"/>
              <a:t>42</a:t>
            </a:fld>
            <a:endParaRPr lang="en-US"/>
          </a:p>
        </p:txBody>
      </p:sp>
    </p:spTree>
    <p:extLst>
      <p:ext uri="{BB962C8B-B14F-4D97-AF65-F5344CB8AC3E}">
        <p14:creationId xmlns:p14="http://schemas.microsoft.com/office/powerpoint/2010/main" val="2907298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Maybe some of you have found their current job based on a ML algorithm that decided to show a certain job ad to you. Some 8 years ago, I was presented a job ad for a tenure track position at a university called Aalto university. At that time I have not heard about this university, which was founded only few years before. However, some recommendation algorithm decided to show me the job ad on a social network for researchers. Recommendation systems have been one of the most successful application domains of machine learning. I want to emphasize that I did not have any personal contacts that pointed this tenure track position to me. Thus, I applied for this job only because a machine learning based recommender system showed me a job ad. </a:t>
            </a:r>
          </a:p>
        </p:txBody>
      </p:sp>
      <p:sp>
        <p:nvSpPr>
          <p:cNvPr id="4" name="Slide Number Placeholder 3"/>
          <p:cNvSpPr>
            <a:spLocks noGrp="1"/>
          </p:cNvSpPr>
          <p:nvPr>
            <p:ph type="sldNum" idx="12"/>
          </p:nvPr>
        </p:nvSpPr>
        <p:spPr/>
        <p:txBody>
          <a:bodyPr/>
          <a:lstStyle/>
          <a:p>
            <a:pPr>
              <a:defRPr/>
            </a:pPr>
            <a:fld id="{023AB832-E078-7A40-83B0-761DFBC5B750}" type="slidenum">
              <a:rPr lang="en-US" altLang="en-FI" smtClean="0"/>
              <a:pPr>
                <a:defRPr/>
              </a:pPr>
              <a:t>8</a:t>
            </a:fld>
            <a:endParaRPr lang="en-FI" altLang="en-FI"/>
          </a:p>
        </p:txBody>
      </p:sp>
    </p:spTree>
    <p:extLst>
      <p:ext uri="{BB962C8B-B14F-4D97-AF65-F5344CB8AC3E}">
        <p14:creationId xmlns:p14="http://schemas.microsoft.com/office/powerpoint/2010/main" val="502021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Beside your professional life, also your private life might have been already heavily influenced or even decided by ML. Indeed, maybe some of you have found your current partner via a dating site. These sites also use ML powered recommendation systems for choosing user profiles that are suggested to you. One of these suggestions has become my wife and we are happily married for several years. Thus, to some extend, my current job and wife has been decided for me by ML.</a:t>
            </a:r>
          </a:p>
        </p:txBody>
      </p:sp>
      <p:sp>
        <p:nvSpPr>
          <p:cNvPr id="4" name="Slide Number Placeholder 3"/>
          <p:cNvSpPr>
            <a:spLocks noGrp="1"/>
          </p:cNvSpPr>
          <p:nvPr>
            <p:ph type="sldNum" idx="12"/>
          </p:nvPr>
        </p:nvSpPr>
        <p:spPr/>
        <p:txBody>
          <a:bodyPr/>
          <a:lstStyle/>
          <a:p>
            <a:pPr>
              <a:defRPr/>
            </a:pPr>
            <a:fld id="{023AB832-E078-7A40-83B0-761DFBC5B750}" type="slidenum">
              <a:rPr lang="en-US" altLang="en-FI" smtClean="0"/>
              <a:pPr>
                <a:defRPr/>
              </a:pPr>
              <a:t>9</a:t>
            </a:fld>
            <a:endParaRPr lang="en-FI" altLang="en-FI"/>
          </a:p>
        </p:txBody>
      </p:sp>
    </p:spTree>
    <p:extLst>
      <p:ext uri="{BB962C8B-B14F-4D97-AF65-F5344CB8AC3E}">
        <p14:creationId xmlns:p14="http://schemas.microsoft.com/office/powerpoint/2010/main" val="1297485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Beside these far-reaching decisions, you might also regularly follow the suggestions for videos or music in online streaming platforms. Maybe some of you also had these moments of surprise when a recommendation algorithm picked a song that you loved from the first tune but did not know before. Such moments can also be scary as they suggest the potential of ML systems to profile us humans. </a:t>
            </a:r>
          </a:p>
        </p:txBody>
      </p:sp>
      <p:sp>
        <p:nvSpPr>
          <p:cNvPr id="4" name="Slide Number Placeholder 3"/>
          <p:cNvSpPr>
            <a:spLocks noGrp="1"/>
          </p:cNvSpPr>
          <p:nvPr>
            <p:ph type="sldNum" idx="12"/>
          </p:nvPr>
        </p:nvSpPr>
        <p:spPr/>
        <p:txBody>
          <a:bodyPr/>
          <a:lstStyle/>
          <a:p>
            <a:pPr>
              <a:defRPr/>
            </a:pPr>
            <a:fld id="{023AB832-E078-7A40-83B0-761DFBC5B750}" type="slidenum">
              <a:rPr lang="en-US" altLang="en-FI" smtClean="0"/>
              <a:pPr>
                <a:defRPr/>
              </a:pPr>
              <a:t>11</a:t>
            </a:fld>
            <a:endParaRPr lang="en-FI" altLang="en-FI"/>
          </a:p>
        </p:txBody>
      </p:sp>
    </p:spTree>
    <p:extLst>
      <p:ext uri="{BB962C8B-B14F-4D97-AF65-F5344CB8AC3E}">
        <p14:creationId xmlns:p14="http://schemas.microsoft.com/office/powerpoint/2010/main" val="2005044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start to explain what generalization is with the help of a game that many of you might have come across already. The game consists of extending a given sequence of objects, e.g., a sequence of numbers. In machine learning we often refer to these individual objects as data points. </a:t>
            </a:r>
          </a:p>
          <a:p>
            <a:endParaRPr lang="en-US" dirty="0"/>
          </a:p>
          <a:p>
            <a:r>
              <a:rPr lang="en-US" dirty="0"/>
              <a:t>Here we have a sequence of five numbers, 4, 5, 6, 7, 8 and the goal is to guess or predict the next element in the sequence. Generalization here means to be able to produce a good guess for the next element in the sequence. </a:t>
            </a:r>
          </a:p>
        </p:txBody>
      </p:sp>
      <p:sp>
        <p:nvSpPr>
          <p:cNvPr id="4" name="Slide Number Placeholder 3"/>
          <p:cNvSpPr>
            <a:spLocks noGrp="1"/>
          </p:cNvSpPr>
          <p:nvPr>
            <p:ph type="sldNum" sz="quarter" idx="5"/>
          </p:nvPr>
        </p:nvSpPr>
        <p:spPr/>
        <p:txBody>
          <a:bodyPr/>
          <a:lstStyle/>
          <a:p>
            <a:fld id="{F0A30CA0-82FD-844C-9E19-4E4B28B78F3C}" type="slidenum">
              <a:rPr lang="en-US" smtClean="0"/>
              <a:t>19</a:t>
            </a:fld>
            <a:endParaRPr lang="en-US"/>
          </a:p>
        </p:txBody>
      </p:sp>
    </p:spTree>
    <p:extLst>
      <p:ext uri="{BB962C8B-B14F-4D97-AF65-F5344CB8AC3E}">
        <p14:creationId xmlns:p14="http://schemas.microsoft.com/office/powerpoint/2010/main" val="2295121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consider another instance of the sequence guessing game. In contrast to the previous game, here the sequence elements consist of two parts. The first part, which is known as the features of a data point, is a geometric figure. The second part of each sequence element is a number, the label of this element. Here, the goal is to guess the label of a new sequence element for which we are given the features. </a:t>
            </a:r>
          </a:p>
        </p:txBody>
      </p:sp>
      <p:sp>
        <p:nvSpPr>
          <p:cNvPr id="4" name="Slide Number Placeholder 3"/>
          <p:cNvSpPr>
            <a:spLocks noGrp="1"/>
          </p:cNvSpPr>
          <p:nvPr>
            <p:ph type="sldNum" sz="quarter" idx="5"/>
          </p:nvPr>
        </p:nvSpPr>
        <p:spPr/>
        <p:txBody>
          <a:bodyPr/>
          <a:lstStyle/>
          <a:p>
            <a:fld id="{F0A30CA0-82FD-844C-9E19-4E4B28B78F3C}" type="slidenum">
              <a:rPr lang="en-US" smtClean="0"/>
              <a:t>20</a:t>
            </a:fld>
            <a:endParaRPr lang="en-US"/>
          </a:p>
        </p:txBody>
      </p:sp>
    </p:spTree>
    <p:extLst>
      <p:ext uri="{BB962C8B-B14F-4D97-AF65-F5344CB8AC3E}">
        <p14:creationId xmlns:p14="http://schemas.microsoft.com/office/powerpoint/2010/main" val="3621723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timely example or application for the sequence guessing game is the forecasting of Covid-19 infections. Here, each sequence element represents some day during the current pandemic. We could use different epidemiological indicators as features for a particular day. The label of each day could be the number of confirmed Covid-19 infections we expect one week later. The goal is then to predict or guess the number of Covid-19 infections on week ahead in order to optimally plan health-care services. </a:t>
            </a:r>
          </a:p>
        </p:txBody>
      </p:sp>
      <p:sp>
        <p:nvSpPr>
          <p:cNvPr id="4" name="Slide Number Placeholder 3"/>
          <p:cNvSpPr>
            <a:spLocks noGrp="1"/>
          </p:cNvSpPr>
          <p:nvPr>
            <p:ph type="sldNum" sz="quarter" idx="5"/>
          </p:nvPr>
        </p:nvSpPr>
        <p:spPr/>
        <p:txBody>
          <a:bodyPr/>
          <a:lstStyle/>
          <a:p>
            <a:fld id="{F0A30CA0-82FD-844C-9E19-4E4B28B78F3C}" type="slidenum">
              <a:rPr lang="en-US" smtClean="0"/>
              <a:t>21</a:t>
            </a:fld>
            <a:endParaRPr lang="en-US"/>
          </a:p>
        </p:txBody>
      </p:sp>
    </p:spTree>
    <p:extLst>
      <p:ext uri="{BB962C8B-B14F-4D97-AF65-F5344CB8AC3E}">
        <p14:creationId xmlns:p14="http://schemas.microsoft.com/office/powerpoint/2010/main" val="4068306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A30CA0-82FD-844C-9E19-4E4B28B78F3C}" type="slidenum">
              <a:rPr lang="en-US" smtClean="0"/>
              <a:t>22</a:t>
            </a:fld>
            <a:endParaRPr lang="en-US"/>
          </a:p>
        </p:txBody>
      </p:sp>
    </p:spTree>
    <p:extLst>
      <p:ext uri="{BB962C8B-B14F-4D97-AF65-F5344CB8AC3E}">
        <p14:creationId xmlns:p14="http://schemas.microsoft.com/office/powerpoint/2010/main" val="1145363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again the sequence we have already shown before. This sequence starts with five numbers, 4, 5, 6, 7, 8. The question is then what could be a good guess for the next element in the sequence. Just by looking at the first five number, many of you might have formed immediately a hypothesis. This hypothesis might be that the sequence elements are linearly increasing according to a straight line. Using this hypothesis, we can predict the next element by continuing the straight line. </a:t>
            </a:r>
          </a:p>
        </p:txBody>
      </p:sp>
      <p:sp>
        <p:nvSpPr>
          <p:cNvPr id="4" name="Slide Number Placeholder 3"/>
          <p:cNvSpPr>
            <a:spLocks noGrp="1"/>
          </p:cNvSpPr>
          <p:nvPr>
            <p:ph type="sldNum" sz="quarter" idx="5"/>
          </p:nvPr>
        </p:nvSpPr>
        <p:spPr/>
        <p:txBody>
          <a:bodyPr/>
          <a:lstStyle/>
          <a:p>
            <a:fld id="{F0A30CA0-82FD-844C-9E19-4E4B28B78F3C}" type="slidenum">
              <a:rPr lang="en-US" smtClean="0"/>
              <a:t>24</a:t>
            </a:fld>
            <a:endParaRPr lang="en-US"/>
          </a:p>
        </p:txBody>
      </p:sp>
    </p:spTree>
    <p:extLst>
      <p:ext uri="{BB962C8B-B14F-4D97-AF65-F5344CB8AC3E}">
        <p14:creationId xmlns:p14="http://schemas.microsoft.com/office/powerpoint/2010/main" val="2705797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CEF4B-DF64-3C43-3E80-ABD326A73666}"/>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p>
        </p:txBody>
      </p:sp>
      <p:sp>
        <p:nvSpPr>
          <p:cNvPr id="3" name="Subtitle 2">
            <a:extLst>
              <a:ext uri="{FF2B5EF4-FFF2-40B4-BE49-F238E27FC236}">
                <a16:creationId xmlns:a16="http://schemas.microsoft.com/office/drawing/2014/main" id="{60589709-0F33-9BAE-D276-DB062B4692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851E9BE4-FE3E-DD89-1AD8-25C27F7561C6}"/>
              </a:ext>
            </a:extLst>
          </p:cNvPr>
          <p:cNvSpPr>
            <a:spLocks noGrp="1"/>
          </p:cNvSpPr>
          <p:nvPr>
            <p:ph type="dt" sz="half" idx="10"/>
          </p:nvPr>
        </p:nvSpPr>
        <p:spPr/>
        <p:txBody>
          <a:bodyPr/>
          <a:lstStyle>
            <a:lvl1pPr>
              <a:defRPr sz="2400"/>
            </a:lvl1pPr>
          </a:lstStyle>
          <a:p>
            <a:fld id="{51D019AA-25D2-A243-9BF4-C56FD059C4E3}" type="datetime1">
              <a:rPr lang="fi-FI" smtClean="0"/>
              <a:t>7.5.2024</a:t>
            </a:fld>
            <a:endParaRPr lang="en-GB" dirty="0"/>
          </a:p>
        </p:txBody>
      </p:sp>
      <p:sp>
        <p:nvSpPr>
          <p:cNvPr id="5" name="Footer Placeholder 4">
            <a:extLst>
              <a:ext uri="{FF2B5EF4-FFF2-40B4-BE49-F238E27FC236}">
                <a16:creationId xmlns:a16="http://schemas.microsoft.com/office/drawing/2014/main" id="{5AF1EF38-8953-3A3E-8042-8244678E41C0}"/>
              </a:ext>
            </a:extLst>
          </p:cNvPr>
          <p:cNvSpPr>
            <a:spLocks noGrp="1"/>
          </p:cNvSpPr>
          <p:nvPr>
            <p:ph type="ftr" sz="quarter" idx="11"/>
          </p:nvPr>
        </p:nvSpPr>
        <p:spPr/>
        <p:txBody>
          <a:bodyPr/>
          <a:lstStyle>
            <a:lvl1pPr>
              <a:defRPr sz="2400"/>
            </a:lvl1pPr>
          </a:lstStyle>
          <a:p>
            <a:r>
              <a:rPr lang="en-GB" dirty="0"/>
              <a:t>DI </a:t>
            </a:r>
            <a:r>
              <a:rPr lang="en-GB" dirty="0" err="1"/>
              <a:t>Dr.techn</a:t>
            </a:r>
            <a:r>
              <a:rPr lang="en-GB" dirty="0"/>
              <a:t>. Alexander Jung</a:t>
            </a:r>
          </a:p>
        </p:txBody>
      </p:sp>
      <p:sp>
        <p:nvSpPr>
          <p:cNvPr id="6" name="Slide Number Placeholder 5">
            <a:extLst>
              <a:ext uri="{FF2B5EF4-FFF2-40B4-BE49-F238E27FC236}">
                <a16:creationId xmlns:a16="http://schemas.microsoft.com/office/drawing/2014/main" id="{FFC3C623-52B5-E8C0-E124-FF1F49312BE9}"/>
              </a:ext>
            </a:extLst>
          </p:cNvPr>
          <p:cNvSpPr>
            <a:spLocks noGrp="1"/>
          </p:cNvSpPr>
          <p:nvPr>
            <p:ph type="sldNum" sz="quarter" idx="12"/>
          </p:nvPr>
        </p:nvSpPr>
        <p:spPr/>
        <p:txBody>
          <a:bodyPr/>
          <a:lstStyle>
            <a:lvl1pPr>
              <a:defRPr sz="2400"/>
            </a:lvl1pPr>
          </a:lstStyle>
          <a:p>
            <a:fld id="{1769BA03-D485-7647-B394-D5FA64CC5371}" type="slidenum">
              <a:rPr lang="en-GB" smtClean="0"/>
              <a:pPr/>
              <a:t>‹#›</a:t>
            </a:fld>
            <a:endParaRPr lang="en-GB" dirty="0"/>
          </a:p>
        </p:txBody>
      </p:sp>
    </p:spTree>
    <p:extLst>
      <p:ext uri="{BB962C8B-B14F-4D97-AF65-F5344CB8AC3E}">
        <p14:creationId xmlns:p14="http://schemas.microsoft.com/office/powerpoint/2010/main" val="3092059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60E1E-538A-ADDA-6F43-2A32C45AE41A}"/>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C1254625-4453-E10B-808A-C17CF24EC3F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D1AFC38-21C9-241E-4A42-2B340CAE71E5}"/>
              </a:ext>
            </a:extLst>
          </p:cNvPr>
          <p:cNvSpPr>
            <a:spLocks noGrp="1"/>
          </p:cNvSpPr>
          <p:nvPr>
            <p:ph type="dt" sz="half" idx="10"/>
          </p:nvPr>
        </p:nvSpPr>
        <p:spPr/>
        <p:txBody>
          <a:bodyPr/>
          <a:lstStyle/>
          <a:p>
            <a:fld id="{80525AF0-EF47-4E4E-A7CE-A79B94C5A300}" type="datetime1">
              <a:rPr lang="fi-FI" smtClean="0"/>
              <a:t>7.5.2024</a:t>
            </a:fld>
            <a:endParaRPr lang="en-GB"/>
          </a:p>
        </p:txBody>
      </p:sp>
      <p:sp>
        <p:nvSpPr>
          <p:cNvPr id="5" name="Footer Placeholder 4">
            <a:extLst>
              <a:ext uri="{FF2B5EF4-FFF2-40B4-BE49-F238E27FC236}">
                <a16:creationId xmlns:a16="http://schemas.microsoft.com/office/drawing/2014/main" id="{48BD76D9-FDAD-50F1-3F39-D71D1F952C43}"/>
              </a:ext>
            </a:extLst>
          </p:cNvPr>
          <p:cNvSpPr>
            <a:spLocks noGrp="1"/>
          </p:cNvSpPr>
          <p:nvPr>
            <p:ph type="ftr" sz="quarter" idx="11"/>
          </p:nvPr>
        </p:nvSpPr>
        <p:spPr/>
        <p:txBody>
          <a:bodyPr/>
          <a:lstStyle/>
          <a:p>
            <a:r>
              <a:rPr lang="en-GB"/>
              <a:t>DI Dr.techn. Alexander Jung</a:t>
            </a:r>
          </a:p>
        </p:txBody>
      </p:sp>
      <p:sp>
        <p:nvSpPr>
          <p:cNvPr id="6" name="Slide Number Placeholder 5">
            <a:extLst>
              <a:ext uri="{FF2B5EF4-FFF2-40B4-BE49-F238E27FC236}">
                <a16:creationId xmlns:a16="http://schemas.microsoft.com/office/drawing/2014/main" id="{693BC61B-BCFF-B4C9-1601-7C98171AED47}"/>
              </a:ext>
            </a:extLst>
          </p:cNvPr>
          <p:cNvSpPr>
            <a:spLocks noGrp="1"/>
          </p:cNvSpPr>
          <p:nvPr>
            <p:ph type="sldNum" sz="quarter" idx="12"/>
          </p:nvPr>
        </p:nvSpPr>
        <p:spPr/>
        <p:txBody>
          <a:bodyPr/>
          <a:lstStyle/>
          <a:p>
            <a:fld id="{1769BA03-D485-7647-B394-D5FA64CC5371}" type="slidenum">
              <a:rPr lang="en-GB" smtClean="0"/>
              <a:t>‹#›</a:t>
            </a:fld>
            <a:endParaRPr lang="en-GB"/>
          </a:p>
        </p:txBody>
      </p:sp>
    </p:spTree>
    <p:extLst>
      <p:ext uri="{BB962C8B-B14F-4D97-AF65-F5344CB8AC3E}">
        <p14:creationId xmlns:p14="http://schemas.microsoft.com/office/powerpoint/2010/main" val="3859907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AA5137-AD76-1D33-1D99-D7CF0257E092}"/>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7898FA9F-F935-740E-041B-87D8C87260E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071CB27-15B3-0FDB-FFDA-0AD9617909B8}"/>
              </a:ext>
            </a:extLst>
          </p:cNvPr>
          <p:cNvSpPr>
            <a:spLocks noGrp="1"/>
          </p:cNvSpPr>
          <p:nvPr>
            <p:ph type="dt" sz="half" idx="10"/>
          </p:nvPr>
        </p:nvSpPr>
        <p:spPr/>
        <p:txBody>
          <a:bodyPr/>
          <a:lstStyle/>
          <a:p>
            <a:fld id="{96258CD6-F3C6-AE46-8F19-263E01181BA5}" type="datetime1">
              <a:rPr lang="fi-FI" smtClean="0"/>
              <a:t>7.5.2024</a:t>
            </a:fld>
            <a:endParaRPr lang="en-GB"/>
          </a:p>
        </p:txBody>
      </p:sp>
      <p:sp>
        <p:nvSpPr>
          <p:cNvPr id="5" name="Footer Placeholder 4">
            <a:extLst>
              <a:ext uri="{FF2B5EF4-FFF2-40B4-BE49-F238E27FC236}">
                <a16:creationId xmlns:a16="http://schemas.microsoft.com/office/drawing/2014/main" id="{98AEE806-78D5-CAB3-9377-EA9A5BACF6FC}"/>
              </a:ext>
            </a:extLst>
          </p:cNvPr>
          <p:cNvSpPr>
            <a:spLocks noGrp="1"/>
          </p:cNvSpPr>
          <p:nvPr>
            <p:ph type="ftr" sz="quarter" idx="11"/>
          </p:nvPr>
        </p:nvSpPr>
        <p:spPr/>
        <p:txBody>
          <a:bodyPr/>
          <a:lstStyle/>
          <a:p>
            <a:r>
              <a:rPr lang="en-GB"/>
              <a:t>DI Dr.techn. Alexander Jung</a:t>
            </a:r>
          </a:p>
        </p:txBody>
      </p:sp>
      <p:sp>
        <p:nvSpPr>
          <p:cNvPr id="6" name="Slide Number Placeholder 5">
            <a:extLst>
              <a:ext uri="{FF2B5EF4-FFF2-40B4-BE49-F238E27FC236}">
                <a16:creationId xmlns:a16="http://schemas.microsoft.com/office/drawing/2014/main" id="{04E0ECDD-52A4-5ED6-9675-A9AC97CBA3D9}"/>
              </a:ext>
            </a:extLst>
          </p:cNvPr>
          <p:cNvSpPr>
            <a:spLocks noGrp="1"/>
          </p:cNvSpPr>
          <p:nvPr>
            <p:ph type="sldNum" sz="quarter" idx="12"/>
          </p:nvPr>
        </p:nvSpPr>
        <p:spPr/>
        <p:txBody>
          <a:bodyPr/>
          <a:lstStyle/>
          <a:p>
            <a:fld id="{1769BA03-D485-7647-B394-D5FA64CC5371}" type="slidenum">
              <a:rPr lang="en-GB" smtClean="0"/>
              <a:t>‹#›</a:t>
            </a:fld>
            <a:endParaRPr lang="en-GB"/>
          </a:p>
        </p:txBody>
      </p:sp>
    </p:spTree>
    <p:extLst>
      <p:ext uri="{BB962C8B-B14F-4D97-AF65-F5344CB8AC3E}">
        <p14:creationId xmlns:p14="http://schemas.microsoft.com/office/powerpoint/2010/main" val="1470546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Body slide - 1 wide column">
  <p:cSld name="3. Body slide - 1 wide column">
    <p:spTree>
      <p:nvGrpSpPr>
        <p:cNvPr id="1" name="Shape 23"/>
        <p:cNvGrpSpPr/>
        <p:nvPr/>
      </p:nvGrpSpPr>
      <p:grpSpPr>
        <a:xfrm>
          <a:off x="0" y="0"/>
          <a:ext cx="0" cy="0"/>
          <a:chOff x="0" y="0"/>
          <a:chExt cx="0" cy="0"/>
        </a:xfrm>
      </p:grpSpPr>
      <p:sp>
        <p:nvSpPr>
          <p:cNvPr id="24" name="Google Shape;24;p15"/>
          <p:cNvSpPr txBox="1">
            <a:spLocks noGrp="1"/>
          </p:cNvSpPr>
          <p:nvPr>
            <p:ph type="body" idx="1"/>
          </p:nvPr>
        </p:nvSpPr>
        <p:spPr>
          <a:xfrm>
            <a:off x="389771" y="37917"/>
            <a:ext cx="11323863" cy="1332765"/>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1000"/>
              </a:spcBef>
              <a:spcAft>
                <a:spcPts val="0"/>
              </a:spcAft>
              <a:buClr>
                <a:schemeClr val="dk1"/>
              </a:buClr>
              <a:buSzPts val="4000"/>
              <a:buFont typeface="Arial"/>
              <a:buNone/>
              <a:defRPr sz="5333" b="1" i="0" u="none" strike="noStrike" cap="none">
                <a:solidFill>
                  <a:schemeClr val="dk1"/>
                </a:solidFill>
                <a:latin typeface="Arial"/>
                <a:ea typeface="Arial"/>
                <a:cs typeface="Arial"/>
                <a:sym typeface="Arial"/>
              </a:defRPr>
            </a:lvl1pPr>
            <a:lvl2pPr marL="1219170" marR="0" lvl="1" indent="-304792" algn="l" rtl="0">
              <a:lnSpc>
                <a:spcPct val="90000"/>
              </a:lnSpc>
              <a:spcBef>
                <a:spcPts val="500"/>
              </a:spcBef>
              <a:spcAft>
                <a:spcPts val="0"/>
              </a:spcAft>
              <a:buClr>
                <a:schemeClr val="dk1"/>
              </a:buClr>
              <a:buSzPts val="1050"/>
              <a:buFont typeface="Arial"/>
              <a:buNone/>
              <a:defRPr sz="1400" b="0" i="0" u="none" strike="noStrike" cap="none">
                <a:solidFill>
                  <a:schemeClr val="dk1"/>
                </a:solidFill>
                <a:latin typeface="Arial"/>
                <a:ea typeface="Arial"/>
                <a:cs typeface="Arial"/>
                <a:sym typeface="Arial"/>
              </a:defRPr>
            </a:lvl2pPr>
            <a:lvl3pPr marL="1828754" marR="0" lvl="2" indent="-304792" algn="l" rtl="0">
              <a:lnSpc>
                <a:spcPct val="90000"/>
              </a:lnSpc>
              <a:spcBef>
                <a:spcPts val="500"/>
              </a:spcBef>
              <a:spcAft>
                <a:spcPts val="0"/>
              </a:spcAft>
              <a:buClr>
                <a:schemeClr val="dk1"/>
              </a:buClr>
              <a:buSzPts val="900"/>
              <a:buFont typeface="Arial"/>
              <a:buNone/>
              <a:defRPr sz="1200" b="0" i="0" u="none" strike="noStrike" cap="none">
                <a:solidFill>
                  <a:schemeClr val="dk1"/>
                </a:solidFill>
                <a:latin typeface="Arial"/>
                <a:ea typeface="Arial"/>
                <a:cs typeface="Arial"/>
                <a:sym typeface="Arial"/>
              </a:defRPr>
            </a:lvl3pPr>
            <a:lvl4pPr marL="2438339" marR="0" lvl="3" indent="-304792" algn="l" rtl="0">
              <a:lnSpc>
                <a:spcPct val="90000"/>
              </a:lnSpc>
              <a:spcBef>
                <a:spcPts val="500"/>
              </a:spcBef>
              <a:spcAft>
                <a:spcPts val="0"/>
              </a:spcAft>
              <a:buClr>
                <a:schemeClr val="dk1"/>
              </a:buClr>
              <a:buSzPts val="750"/>
              <a:buFont typeface="Arial"/>
              <a:buNone/>
              <a:defRPr sz="1000" b="0" i="0" u="none" strike="noStrike" cap="none">
                <a:solidFill>
                  <a:schemeClr val="dk1"/>
                </a:solidFill>
                <a:latin typeface="Arial"/>
                <a:ea typeface="Arial"/>
                <a:cs typeface="Arial"/>
                <a:sym typeface="Arial"/>
              </a:defRPr>
            </a:lvl4pPr>
            <a:lvl5pPr marL="3047924" marR="0" lvl="4" indent="-304792" algn="l" rtl="0">
              <a:lnSpc>
                <a:spcPct val="90000"/>
              </a:lnSpc>
              <a:spcBef>
                <a:spcPts val="500"/>
              </a:spcBef>
              <a:spcAft>
                <a:spcPts val="0"/>
              </a:spcAft>
              <a:buClr>
                <a:schemeClr val="dk1"/>
              </a:buClr>
              <a:buSzPts val="750"/>
              <a:buFont typeface="Arial"/>
              <a:buNone/>
              <a:defRPr sz="1000" b="0" i="0" u="none" strike="noStrike" cap="none">
                <a:solidFill>
                  <a:schemeClr val="dk1"/>
                </a:solidFill>
                <a:latin typeface="Arial"/>
                <a:ea typeface="Arial"/>
                <a:cs typeface="Arial"/>
                <a:sym typeface="Arial"/>
              </a:defRPr>
            </a:lvl5pPr>
            <a:lvl6pPr marL="3657509" marR="0" lvl="5" indent="-304792" algn="l" rtl="0">
              <a:lnSpc>
                <a:spcPct val="90000"/>
              </a:lnSpc>
              <a:spcBef>
                <a:spcPts val="500"/>
              </a:spcBef>
              <a:spcAft>
                <a:spcPts val="0"/>
              </a:spcAft>
              <a:buClr>
                <a:schemeClr val="dk1"/>
              </a:buClr>
              <a:buSzPts val="750"/>
              <a:buFont typeface="Arial"/>
              <a:buNone/>
              <a:defRPr sz="1000" b="0" i="0" u="none" strike="noStrike" cap="none">
                <a:solidFill>
                  <a:schemeClr val="dk1"/>
                </a:solidFill>
                <a:latin typeface="Arial"/>
                <a:ea typeface="Arial"/>
                <a:cs typeface="Arial"/>
                <a:sym typeface="Arial"/>
              </a:defRPr>
            </a:lvl6pPr>
            <a:lvl7pPr marL="4267093" marR="0" lvl="6" indent="-304792" algn="l" rtl="0">
              <a:lnSpc>
                <a:spcPct val="90000"/>
              </a:lnSpc>
              <a:spcBef>
                <a:spcPts val="500"/>
              </a:spcBef>
              <a:spcAft>
                <a:spcPts val="0"/>
              </a:spcAft>
              <a:buClr>
                <a:schemeClr val="dk1"/>
              </a:buClr>
              <a:buSzPts val="750"/>
              <a:buFont typeface="Arial"/>
              <a:buNone/>
              <a:defRPr sz="1000" b="0" i="0" u="none" strike="noStrike" cap="none">
                <a:solidFill>
                  <a:schemeClr val="dk1"/>
                </a:solidFill>
                <a:latin typeface="Arial"/>
                <a:ea typeface="Arial"/>
                <a:cs typeface="Arial"/>
                <a:sym typeface="Arial"/>
              </a:defRPr>
            </a:lvl7pPr>
            <a:lvl8pPr marL="4876678" marR="0" lvl="7" indent="-304792" algn="l" rtl="0">
              <a:lnSpc>
                <a:spcPct val="90000"/>
              </a:lnSpc>
              <a:spcBef>
                <a:spcPts val="500"/>
              </a:spcBef>
              <a:spcAft>
                <a:spcPts val="0"/>
              </a:spcAft>
              <a:buClr>
                <a:schemeClr val="dk1"/>
              </a:buClr>
              <a:buSzPts val="750"/>
              <a:buFont typeface="Arial"/>
              <a:buNone/>
              <a:defRPr sz="1000" b="0" i="0" u="none" strike="noStrike" cap="none">
                <a:solidFill>
                  <a:schemeClr val="dk1"/>
                </a:solidFill>
                <a:latin typeface="Arial"/>
                <a:ea typeface="Arial"/>
                <a:cs typeface="Arial"/>
                <a:sym typeface="Arial"/>
              </a:defRPr>
            </a:lvl8pPr>
            <a:lvl9pPr marL="5486263" marR="0" lvl="8" indent="-304792" algn="l" rtl="0">
              <a:lnSpc>
                <a:spcPct val="90000"/>
              </a:lnSpc>
              <a:spcBef>
                <a:spcPts val="500"/>
              </a:spcBef>
              <a:spcAft>
                <a:spcPts val="0"/>
              </a:spcAft>
              <a:buClr>
                <a:schemeClr val="dk1"/>
              </a:buClr>
              <a:buSzPts val="750"/>
              <a:buFont typeface="Arial"/>
              <a:buNone/>
              <a:defRPr sz="1000" b="0" i="0" u="none" strike="noStrike" cap="none">
                <a:solidFill>
                  <a:schemeClr val="dk1"/>
                </a:solidFill>
                <a:latin typeface="Arial"/>
                <a:ea typeface="Arial"/>
                <a:cs typeface="Arial"/>
                <a:sym typeface="Arial"/>
              </a:defRPr>
            </a:lvl9pPr>
          </a:lstStyle>
          <a:p>
            <a:endParaRPr/>
          </a:p>
        </p:txBody>
      </p:sp>
      <p:sp>
        <p:nvSpPr>
          <p:cNvPr id="25" name="Google Shape;25;p15"/>
          <p:cNvSpPr txBox="1">
            <a:spLocks noGrp="1"/>
          </p:cNvSpPr>
          <p:nvPr>
            <p:ph type="body" idx="2"/>
          </p:nvPr>
        </p:nvSpPr>
        <p:spPr>
          <a:xfrm>
            <a:off x="389771" y="1655289"/>
            <a:ext cx="11323863" cy="4065947"/>
          </a:xfrm>
          <a:prstGeom prst="rect">
            <a:avLst/>
          </a:prstGeom>
          <a:noFill/>
          <a:ln>
            <a:noFill/>
          </a:ln>
        </p:spPr>
        <p:txBody>
          <a:bodyPr spcFirstLastPara="1" wrap="square" lIns="0" tIns="0" rIns="0" bIns="0" anchor="t" anchorCtr="0">
            <a:noAutofit/>
          </a:bodyPr>
          <a:lstStyle>
            <a:lvl1pPr marL="609585" marR="0" lvl="0" indent="-304792" algn="l" rtl="0">
              <a:lnSpc>
                <a:spcPct val="100000"/>
              </a:lnSpc>
              <a:spcBef>
                <a:spcPts val="1000"/>
              </a:spcBef>
              <a:spcAft>
                <a:spcPts val="0"/>
              </a:spcAft>
              <a:buClr>
                <a:schemeClr val="dk1"/>
              </a:buClr>
              <a:buSzPts val="2100"/>
              <a:buFont typeface="Arial"/>
              <a:buNone/>
              <a:defRPr sz="2800" b="1" i="0" u="none" strike="noStrike" cap="none">
                <a:solidFill>
                  <a:schemeClr val="dk1"/>
                </a:solidFill>
                <a:latin typeface="Arial"/>
                <a:ea typeface="Arial"/>
                <a:cs typeface="Arial"/>
                <a:sym typeface="Arial"/>
              </a:defRPr>
            </a:lvl1pPr>
            <a:lvl2pPr marL="1219170" marR="0" lvl="1" indent="-482588" algn="l" rtl="0">
              <a:lnSpc>
                <a:spcPct val="90000"/>
              </a:lnSpc>
              <a:spcBef>
                <a:spcPts val="500"/>
              </a:spcBef>
              <a:spcAft>
                <a:spcPts val="0"/>
              </a:spcAft>
              <a:buClr>
                <a:schemeClr val="dk1"/>
              </a:buClr>
              <a:buSzPts val="2100"/>
              <a:buFont typeface="Arial"/>
              <a:buChar char="•"/>
              <a:defRPr sz="2800" b="0" i="0" u="none" strike="noStrike" cap="none">
                <a:solidFill>
                  <a:schemeClr val="dk1"/>
                </a:solidFill>
                <a:latin typeface="Arial"/>
                <a:ea typeface="Arial"/>
                <a:cs typeface="Arial"/>
                <a:sym typeface="Arial"/>
              </a:defRPr>
            </a:lvl2pPr>
            <a:lvl3pPr marL="1828754" marR="0" lvl="2" indent="-440256" algn="l" rtl="0">
              <a:lnSpc>
                <a:spcPct val="90000"/>
              </a:lnSpc>
              <a:spcBef>
                <a:spcPts val="500"/>
              </a:spcBef>
              <a:spcAft>
                <a:spcPts val="0"/>
              </a:spcAft>
              <a:buClr>
                <a:schemeClr val="dk1"/>
              </a:buClr>
              <a:buSzPts val="1600"/>
              <a:buFont typeface="Arial"/>
              <a:buChar char="•"/>
              <a:defRPr sz="2133" b="0" i="0" u="none" strike="noStrike" cap="none">
                <a:solidFill>
                  <a:schemeClr val="dk1"/>
                </a:solidFill>
                <a:latin typeface="Arial"/>
                <a:ea typeface="Arial"/>
                <a:cs typeface="Arial"/>
                <a:sym typeface="Arial"/>
              </a:defRPr>
            </a:lvl3pPr>
            <a:lvl4pPr marL="2438339" marR="0" lvl="3" indent="-304792" algn="l" rtl="0">
              <a:lnSpc>
                <a:spcPct val="90000"/>
              </a:lnSpc>
              <a:spcBef>
                <a:spcPts val="500"/>
              </a:spcBef>
              <a:spcAft>
                <a:spcPts val="0"/>
              </a:spcAft>
              <a:buClr>
                <a:schemeClr val="dk1"/>
              </a:buClr>
              <a:buSzPts val="750"/>
              <a:buFont typeface="Arial"/>
              <a:buNone/>
              <a:defRPr sz="1000" b="0" i="0" u="none" strike="noStrike" cap="none">
                <a:solidFill>
                  <a:schemeClr val="dk1"/>
                </a:solidFill>
                <a:latin typeface="Arial"/>
                <a:ea typeface="Arial"/>
                <a:cs typeface="Arial"/>
                <a:sym typeface="Arial"/>
              </a:defRPr>
            </a:lvl4pPr>
            <a:lvl5pPr marL="3047924" marR="0" lvl="4" indent="-304792" algn="l" rtl="0">
              <a:lnSpc>
                <a:spcPct val="90000"/>
              </a:lnSpc>
              <a:spcBef>
                <a:spcPts val="500"/>
              </a:spcBef>
              <a:spcAft>
                <a:spcPts val="0"/>
              </a:spcAft>
              <a:buClr>
                <a:schemeClr val="dk1"/>
              </a:buClr>
              <a:buSzPts val="750"/>
              <a:buFont typeface="Arial"/>
              <a:buNone/>
              <a:defRPr sz="1000" b="0" i="0" u="none" strike="noStrike" cap="none">
                <a:solidFill>
                  <a:schemeClr val="dk1"/>
                </a:solidFill>
                <a:latin typeface="Arial"/>
                <a:ea typeface="Arial"/>
                <a:cs typeface="Arial"/>
                <a:sym typeface="Arial"/>
              </a:defRPr>
            </a:lvl5pPr>
            <a:lvl6pPr marL="3657509" marR="0" lvl="5" indent="-304792" algn="l" rtl="0">
              <a:lnSpc>
                <a:spcPct val="90000"/>
              </a:lnSpc>
              <a:spcBef>
                <a:spcPts val="500"/>
              </a:spcBef>
              <a:spcAft>
                <a:spcPts val="0"/>
              </a:spcAft>
              <a:buClr>
                <a:schemeClr val="dk1"/>
              </a:buClr>
              <a:buSzPts val="750"/>
              <a:buFont typeface="Arial"/>
              <a:buNone/>
              <a:defRPr sz="1000" b="0" i="0" u="none" strike="noStrike" cap="none">
                <a:solidFill>
                  <a:schemeClr val="dk1"/>
                </a:solidFill>
                <a:latin typeface="Arial"/>
                <a:ea typeface="Arial"/>
                <a:cs typeface="Arial"/>
                <a:sym typeface="Arial"/>
              </a:defRPr>
            </a:lvl6pPr>
            <a:lvl7pPr marL="4267093" marR="0" lvl="6" indent="-304792" algn="l" rtl="0">
              <a:lnSpc>
                <a:spcPct val="90000"/>
              </a:lnSpc>
              <a:spcBef>
                <a:spcPts val="500"/>
              </a:spcBef>
              <a:spcAft>
                <a:spcPts val="0"/>
              </a:spcAft>
              <a:buClr>
                <a:schemeClr val="dk1"/>
              </a:buClr>
              <a:buSzPts val="750"/>
              <a:buFont typeface="Arial"/>
              <a:buNone/>
              <a:defRPr sz="1000" b="0" i="0" u="none" strike="noStrike" cap="none">
                <a:solidFill>
                  <a:schemeClr val="dk1"/>
                </a:solidFill>
                <a:latin typeface="Arial"/>
                <a:ea typeface="Arial"/>
                <a:cs typeface="Arial"/>
                <a:sym typeface="Arial"/>
              </a:defRPr>
            </a:lvl7pPr>
            <a:lvl8pPr marL="4876678" marR="0" lvl="7" indent="-304792" algn="l" rtl="0">
              <a:lnSpc>
                <a:spcPct val="90000"/>
              </a:lnSpc>
              <a:spcBef>
                <a:spcPts val="500"/>
              </a:spcBef>
              <a:spcAft>
                <a:spcPts val="0"/>
              </a:spcAft>
              <a:buClr>
                <a:schemeClr val="dk1"/>
              </a:buClr>
              <a:buSzPts val="750"/>
              <a:buFont typeface="Arial"/>
              <a:buNone/>
              <a:defRPr sz="1000" b="0" i="0" u="none" strike="noStrike" cap="none">
                <a:solidFill>
                  <a:schemeClr val="dk1"/>
                </a:solidFill>
                <a:latin typeface="Arial"/>
                <a:ea typeface="Arial"/>
                <a:cs typeface="Arial"/>
                <a:sym typeface="Arial"/>
              </a:defRPr>
            </a:lvl8pPr>
            <a:lvl9pPr marL="5486263" marR="0" lvl="8" indent="-304792" algn="l" rtl="0">
              <a:lnSpc>
                <a:spcPct val="90000"/>
              </a:lnSpc>
              <a:spcBef>
                <a:spcPts val="500"/>
              </a:spcBef>
              <a:spcAft>
                <a:spcPts val="0"/>
              </a:spcAft>
              <a:buClr>
                <a:schemeClr val="dk1"/>
              </a:buClr>
              <a:buSzPts val="750"/>
              <a:buFont typeface="Arial"/>
              <a:buNone/>
              <a:defRPr sz="1000" b="0" i="0" u="none" strike="noStrike" cap="none">
                <a:solidFill>
                  <a:schemeClr val="dk1"/>
                </a:solidFill>
                <a:latin typeface="Arial"/>
                <a:ea typeface="Arial"/>
                <a:cs typeface="Arial"/>
                <a:sym typeface="Arial"/>
              </a:defRPr>
            </a:lvl9pPr>
          </a:lstStyle>
          <a:p>
            <a:endParaRPr/>
          </a:p>
        </p:txBody>
      </p:sp>
      <p:sp>
        <p:nvSpPr>
          <p:cNvPr id="2" name="Google Shape;10;p13">
            <a:extLst>
              <a:ext uri="{FF2B5EF4-FFF2-40B4-BE49-F238E27FC236}">
                <a16:creationId xmlns:a16="http://schemas.microsoft.com/office/drawing/2014/main" id="{16718F91-553A-7054-46B7-6DB4CDEE42AA}"/>
              </a:ext>
            </a:extLst>
          </p:cNvPr>
          <p:cNvSpPr txBox="1">
            <a:spLocks noGrp="1" noChangeArrowheads="1"/>
          </p:cNvSpPr>
          <p:nvPr>
            <p:ph type="sldNum" idx="13"/>
          </p:nvPr>
        </p:nvSpPr>
        <p:spPr>
          <a:ln/>
        </p:spPr>
        <p:txBody>
          <a:bodyPr/>
          <a:lstStyle>
            <a:lvl1pPr>
              <a:defRPr/>
            </a:lvl1pPr>
          </a:lstStyle>
          <a:p>
            <a:pPr>
              <a:defRPr/>
            </a:pPr>
            <a:fld id="{8A9875F7-0834-434D-8242-7532ED1715FE}" type="slidenum">
              <a:rPr lang="en-US" altLang="en-FI"/>
              <a:pPr>
                <a:defRPr/>
              </a:pPr>
              <a:t>‹#›</a:t>
            </a:fld>
            <a:endParaRPr lang="en-FI" altLang="en-FI"/>
          </a:p>
        </p:txBody>
      </p:sp>
      <p:sp>
        <p:nvSpPr>
          <p:cNvPr id="3" name="Google Shape;11;p13">
            <a:extLst>
              <a:ext uri="{FF2B5EF4-FFF2-40B4-BE49-F238E27FC236}">
                <a16:creationId xmlns:a16="http://schemas.microsoft.com/office/drawing/2014/main" id="{B85DC48D-2E79-15EC-9344-432BC660B597}"/>
              </a:ext>
            </a:extLst>
          </p:cNvPr>
          <p:cNvSpPr txBox="1">
            <a:spLocks noGrp="1" noChangeArrowheads="1"/>
          </p:cNvSpPr>
          <p:nvPr>
            <p:ph type="dt" idx="14"/>
          </p:nvPr>
        </p:nvSpPr>
        <p:spPr>
          <a:ln/>
        </p:spPr>
        <p:txBody>
          <a:bodyPr/>
          <a:lstStyle>
            <a:lvl1pPr>
              <a:defRPr/>
            </a:lvl1pPr>
          </a:lstStyle>
          <a:p>
            <a:pPr>
              <a:defRPr/>
            </a:pPr>
            <a:fld id="{A7C6A7B3-ECA9-BA4C-B071-2CC25BCED6FB}" type="datetime1">
              <a:rPr lang="fi-FI" altLang="en-FI" smtClean="0"/>
              <a:t>7.5.2024</a:t>
            </a:fld>
            <a:endParaRPr lang="en-FI" altLang="en-FI"/>
          </a:p>
        </p:txBody>
      </p:sp>
      <p:sp>
        <p:nvSpPr>
          <p:cNvPr id="4" name="Google Shape;12;p13">
            <a:extLst>
              <a:ext uri="{FF2B5EF4-FFF2-40B4-BE49-F238E27FC236}">
                <a16:creationId xmlns:a16="http://schemas.microsoft.com/office/drawing/2014/main" id="{8BFF1887-E246-6F31-0864-608D860E6216}"/>
              </a:ext>
            </a:extLst>
          </p:cNvPr>
          <p:cNvSpPr txBox="1">
            <a:spLocks noGrp="1" noChangeArrowheads="1"/>
          </p:cNvSpPr>
          <p:nvPr>
            <p:ph type="ftr" idx="15"/>
          </p:nvPr>
        </p:nvSpPr>
        <p:spPr>
          <a:ln/>
        </p:spPr>
        <p:txBody>
          <a:bodyPr/>
          <a:lstStyle>
            <a:lvl1pPr>
              <a:defRPr/>
            </a:lvl1pPr>
          </a:lstStyle>
          <a:p>
            <a:pPr>
              <a:defRPr/>
            </a:pPr>
            <a:r>
              <a:rPr lang="en-GB" altLang="en-FI"/>
              <a:t>DI Dr.techn. Alexander Jung</a:t>
            </a:r>
            <a:endParaRPr lang="en-FI" altLang="en-FI"/>
          </a:p>
        </p:txBody>
      </p:sp>
    </p:spTree>
    <p:extLst>
      <p:ext uri="{BB962C8B-B14F-4D97-AF65-F5344CB8AC3E}">
        <p14:creationId xmlns:p14="http://schemas.microsoft.com/office/powerpoint/2010/main" val="503143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35552-B820-8756-3B7F-61D922AED7C3}"/>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927A132A-123D-9969-60E0-2C31FFEE741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B723851-3035-B8FC-DF38-D83648899919}"/>
              </a:ext>
            </a:extLst>
          </p:cNvPr>
          <p:cNvSpPr>
            <a:spLocks noGrp="1"/>
          </p:cNvSpPr>
          <p:nvPr>
            <p:ph type="dt" sz="half" idx="10"/>
          </p:nvPr>
        </p:nvSpPr>
        <p:spPr/>
        <p:txBody>
          <a:bodyPr/>
          <a:lstStyle>
            <a:lvl1pPr>
              <a:defRPr sz="2400"/>
            </a:lvl1pPr>
          </a:lstStyle>
          <a:p>
            <a:fld id="{6E129FD7-897B-FF41-B9C7-5CB302684F46}" type="datetime1">
              <a:rPr lang="fi-FI" smtClean="0"/>
              <a:t>7.5.2024</a:t>
            </a:fld>
            <a:endParaRPr lang="en-GB" dirty="0"/>
          </a:p>
        </p:txBody>
      </p:sp>
      <p:sp>
        <p:nvSpPr>
          <p:cNvPr id="5" name="Footer Placeholder 4">
            <a:extLst>
              <a:ext uri="{FF2B5EF4-FFF2-40B4-BE49-F238E27FC236}">
                <a16:creationId xmlns:a16="http://schemas.microsoft.com/office/drawing/2014/main" id="{12C7D976-0C34-A553-750F-21B71DFB03A1}"/>
              </a:ext>
            </a:extLst>
          </p:cNvPr>
          <p:cNvSpPr>
            <a:spLocks noGrp="1"/>
          </p:cNvSpPr>
          <p:nvPr>
            <p:ph type="ftr" sz="quarter" idx="11"/>
          </p:nvPr>
        </p:nvSpPr>
        <p:spPr/>
        <p:txBody>
          <a:bodyPr/>
          <a:lstStyle>
            <a:lvl1pPr>
              <a:defRPr sz="2400"/>
            </a:lvl1pPr>
          </a:lstStyle>
          <a:p>
            <a:r>
              <a:rPr lang="en-GB" dirty="0"/>
              <a:t>DI </a:t>
            </a:r>
            <a:r>
              <a:rPr lang="en-GB" dirty="0" err="1"/>
              <a:t>Dr.techn</a:t>
            </a:r>
            <a:r>
              <a:rPr lang="en-GB" dirty="0"/>
              <a:t>. Alexander Jung</a:t>
            </a:r>
          </a:p>
        </p:txBody>
      </p:sp>
      <p:sp>
        <p:nvSpPr>
          <p:cNvPr id="6" name="Slide Number Placeholder 5">
            <a:extLst>
              <a:ext uri="{FF2B5EF4-FFF2-40B4-BE49-F238E27FC236}">
                <a16:creationId xmlns:a16="http://schemas.microsoft.com/office/drawing/2014/main" id="{2D0ACEC0-83DF-D2E1-4D8D-A20BED09E08C}"/>
              </a:ext>
            </a:extLst>
          </p:cNvPr>
          <p:cNvSpPr>
            <a:spLocks noGrp="1"/>
          </p:cNvSpPr>
          <p:nvPr>
            <p:ph type="sldNum" sz="quarter" idx="12"/>
          </p:nvPr>
        </p:nvSpPr>
        <p:spPr/>
        <p:txBody>
          <a:bodyPr/>
          <a:lstStyle>
            <a:lvl1pPr>
              <a:defRPr sz="2400"/>
            </a:lvl1pPr>
          </a:lstStyle>
          <a:p>
            <a:fld id="{1769BA03-D485-7647-B394-D5FA64CC5371}" type="slidenum">
              <a:rPr lang="en-GB" smtClean="0"/>
              <a:pPr/>
              <a:t>‹#›</a:t>
            </a:fld>
            <a:endParaRPr lang="en-GB" dirty="0"/>
          </a:p>
        </p:txBody>
      </p:sp>
    </p:spTree>
    <p:extLst>
      <p:ext uri="{BB962C8B-B14F-4D97-AF65-F5344CB8AC3E}">
        <p14:creationId xmlns:p14="http://schemas.microsoft.com/office/powerpoint/2010/main" val="1263349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942AF-96C2-1272-1140-0CB5DC7009D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2D7527F8-DFEE-5268-DC3A-E264E88507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F0BD180-7CBC-E612-C867-DC6E152C8DFF}"/>
              </a:ext>
            </a:extLst>
          </p:cNvPr>
          <p:cNvSpPr>
            <a:spLocks noGrp="1"/>
          </p:cNvSpPr>
          <p:nvPr>
            <p:ph type="dt" sz="half" idx="10"/>
          </p:nvPr>
        </p:nvSpPr>
        <p:spPr/>
        <p:txBody>
          <a:bodyPr/>
          <a:lstStyle/>
          <a:p>
            <a:fld id="{802F4328-B954-B443-80CB-F6FCF385AC10}" type="datetime1">
              <a:rPr lang="fi-FI" smtClean="0"/>
              <a:t>7.5.2024</a:t>
            </a:fld>
            <a:endParaRPr lang="en-GB"/>
          </a:p>
        </p:txBody>
      </p:sp>
      <p:sp>
        <p:nvSpPr>
          <p:cNvPr id="5" name="Footer Placeholder 4">
            <a:extLst>
              <a:ext uri="{FF2B5EF4-FFF2-40B4-BE49-F238E27FC236}">
                <a16:creationId xmlns:a16="http://schemas.microsoft.com/office/drawing/2014/main" id="{67A36DAA-6D6A-1AA3-328E-015CD549611F}"/>
              </a:ext>
            </a:extLst>
          </p:cNvPr>
          <p:cNvSpPr>
            <a:spLocks noGrp="1"/>
          </p:cNvSpPr>
          <p:nvPr>
            <p:ph type="ftr" sz="quarter" idx="11"/>
          </p:nvPr>
        </p:nvSpPr>
        <p:spPr/>
        <p:txBody>
          <a:bodyPr/>
          <a:lstStyle/>
          <a:p>
            <a:r>
              <a:rPr lang="en-GB"/>
              <a:t>DI Dr.techn. Alexander Jung</a:t>
            </a:r>
          </a:p>
        </p:txBody>
      </p:sp>
      <p:sp>
        <p:nvSpPr>
          <p:cNvPr id="6" name="Slide Number Placeholder 5">
            <a:extLst>
              <a:ext uri="{FF2B5EF4-FFF2-40B4-BE49-F238E27FC236}">
                <a16:creationId xmlns:a16="http://schemas.microsoft.com/office/drawing/2014/main" id="{5C1700A2-881C-2C81-C486-538FD4E28A1F}"/>
              </a:ext>
            </a:extLst>
          </p:cNvPr>
          <p:cNvSpPr>
            <a:spLocks noGrp="1"/>
          </p:cNvSpPr>
          <p:nvPr>
            <p:ph type="sldNum" sz="quarter" idx="12"/>
          </p:nvPr>
        </p:nvSpPr>
        <p:spPr/>
        <p:txBody>
          <a:bodyPr/>
          <a:lstStyle/>
          <a:p>
            <a:fld id="{1769BA03-D485-7647-B394-D5FA64CC5371}" type="slidenum">
              <a:rPr lang="en-GB" smtClean="0"/>
              <a:t>‹#›</a:t>
            </a:fld>
            <a:endParaRPr lang="en-GB"/>
          </a:p>
        </p:txBody>
      </p:sp>
    </p:spTree>
    <p:extLst>
      <p:ext uri="{BB962C8B-B14F-4D97-AF65-F5344CB8AC3E}">
        <p14:creationId xmlns:p14="http://schemas.microsoft.com/office/powerpoint/2010/main" val="3695992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8630E-06CC-9545-6E6F-FAAD15668D5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7953D3C-ABAB-33ED-8957-0D0621A670B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B3AD3C18-D6C8-4423-A346-5F43C8BE39F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F1DF6D79-0ADA-11E0-AF78-18097D2740DB}"/>
              </a:ext>
            </a:extLst>
          </p:cNvPr>
          <p:cNvSpPr>
            <a:spLocks noGrp="1"/>
          </p:cNvSpPr>
          <p:nvPr>
            <p:ph type="dt" sz="half" idx="10"/>
          </p:nvPr>
        </p:nvSpPr>
        <p:spPr/>
        <p:txBody>
          <a:bodyPr/>
          <a:lstStyle/>
          <a:p>
            <a:fld id="{28EC47C3-AEF7-FF4F-BE37-F7C95A18BEDA}" type="datetime1">
              <a:rPr lang="fi-FI" smtClean="0"/>
              <a:t>7.5.2024</a:t>
            </a:fld>
            <a:endParaRPr lang="en-GB"/>
          </a:p>
        </p:txBody>
      </p:sp>
      <p:sp>
        <p:nvSpPr>
          <p:cNvPr id="6" name="Footer Placeholder 5">
            <a:extLst>
              <a:ext uri="{FF2B5EF4-FFF2-40B4-BE49-F238E27FC236}">
                <a16:creationId xmlns:a16="http://schemas.microsoft.com/office/drawing/2014/main" id="{CE88EEE3-833D-6074-A933-0B351AFCF286}"/>
              </a:ext>
            </a:extLst>
          </p:cNvPr>
          <p:cNvSpPr>
            <a:spLocks noGrp="1"/>
          </p:cNvSpPr>
          <p:nvPr>
            <p:ph type="ftr" sz="quarter" idx="11"/>
          </p:nvPr>
        </p:nvSpPr>
        <p:spPr/>
        <p:txBody>
          <a:bodyPr/>
          <a:lstStyle/>
          <a:p>
            <a:r>
              <a:rPr lang="en-GB"/>
              <a:t>DI Dr.techn. Alexander Jung</a:t>
            </a:r>
          </a:p>
        </p:txBody>
      </p:sp>
      <p:sp>
        <p:nvSpPr>
          <p:cNvPr id="7" name="Slide Number Placeholder 6">
            <a:extLst>
              <a:ext uri="{FF2B5EF4-FFF2-40B4-BE49-F238E27FC236}">
                <a16:creationId xmlns:a16="http://schemas.microsoft.com/office/drawing/2014/main" id="{77062C4B-86B3-684A-17DD-B8DDC8171E4A}"/>
              </a:ext>
            </a:extLst>
          </p:cNvPr>
          <p:cNvSpPr>
            <a:spLocks noGrp="1"/>
          </p:cNvSpPr>
          <p:nvPr>
            <p:ph type="sldNum" sz="quarter" idx="12"/>
          </p:nvPr>
        </p:nvSpPr>
        <p:spPr/>
        <p:txBody>
          <a:bodyPr/>
          <a:lstStyle/>
          <a:p>
            <a:fld id="{1769BA03-D485-7647-B394-D5FA64CC5371}" type="slidenum">
              <a:rPr lang="en-GB" smtClean="0"/>
              <a:t>‹#›</a:t>
            </a:fld>
            <a:endParaRPr lang="en-GB"/>
          </a:p>
        </p:txBody>
      </p:sp>
    </p:spTree>
    <p:extLst>
      <p:ext uri="{BB962C8B-B14F-4D97-AF65-F5344CB8AC3E}">
        <p14:creationId xmlns:p14="http://schemas.microsoft.com/office/powerpoint/2010/main" val="2075448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84530-6F48-4DD0-EA99-16023A66E284}"/>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DD6D7CA5-BB3F-636E-0028-13DBD20DA3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974B190-BB57-C3E8-5565-3BD1EB5040D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9C3E4B34-1006-DABD-D9C8-BB73C55B86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3062E94-5537-76E0-961F-51A14034277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BF87508A-C125-BC74-3394-58CA2D623ED9}"/>
              </a:ext>
            </a:extLst>
          </p:cNvPr>
          <p:cNvSpPr>
            <a:spLocks noGrp="1"/>
          </p:cNvSpPr>
          <p:nvPr>
            <p:ph type="dt" sz="half" idx="10"/>
          </p:nvPr>
        </p:nvSpPr>
        <p:spPr/>
        <p:txBody>
          <a:bodyPr/>
          <a:lstStyle/>
          <a:p>
            <a:fld id="{3722F945-90A1-564D-8CBE-50C40F69C947}" type="datetime1">
              <a:rPr lang="fi-FI" smtClean="0"/>
              <a:t>7.5.2024</a:t>
            </a:fld>
            <a:endParaRPr lang="en-GB"/>
          </a:p>
        </p:txBody>
      </p:sp>
      <p:sp>
        <p:nvSpPr>
          <p:cNvPr id="8" name="Footer Placeholder 7">
            <a:extLst>
              <a:ext uri="{FF2B5EF4-FFF2-40B4-BE49-F238E27FC236}">
                <a16:creationId xmlns:a16="http://schemas.microsoft.com/office/drawing/2014/main" id="{7D49A4C2-4411-4115-8772-58EFE4BBA405}"/>
              </a:ext>
            </a:extLst>
          </p:cNvPr>
          <p:cNvSpPr>
            <a:spLocks noGrp="1"/>
          </p:cNvSpPr>
          <p:nvPr>
            <p:ph type="ftr" sz="quarter" idx="11"/>
          </p:nvPr>
        </p:nvSpPr>
        <p:spPr/>
        <p:txBody>
          <a:bodyPr/>
          <a:lstStyle/>
          <a:p>
            <a:r>
              <a:rPr lang="en-GB"/>
              <a:t>DI Dr.techn. Alexander Jung</a:t>
            </a:r>
          </a:p>
        </p:txBody>
      </p:sp>
      <p:sp>
        <p:nvSpPr>
          <p:cNvPr id="9" name="Slide Number Placeholder 8">
            <a:extLst>
              <a:ext uri="{FF2B5EF4-FFF2-40B4-BE49-F238E27FC236}">
                <a16:creationId xmlns:a16="http://schemas.microsoft.com/office/drawing/2014/main" id="{92A4FB0E-F2D5-96E2-A7E0-704064250A0D}"/>
              </a:ext>
            </a:extLst>
          </p:cNvPr>
          <p:cNvSpPr>
            <a:spLocks noGrp="1"/>
          </p:cNvSpPr>
          <p:nvPr>
            <p:ph type="sldNum" sz="quarter" idx="12"/>
          </p:nvPr>
        </p:nvSpPr>
        <p:spPr/>
        <p:txBody>
          <a:bodyPr/>
          <a:lstStyle/>
          <a:p>
            <a:fld id="{1769BA03-D485-7647-B394-D5FA64CC5371}" type="slidenum">
              <a:rPr lang="en-GB" smtClean="0"/>
              <a:t>‹#›</a:t>
            </a:fld>
            <a:endParaRPr lang="en-GB"/>
          </a:p>
        </p:txBody>
      </p:sp>
    </p:spTree>
    <p:extLst>
      <p:ext uri="{BB962C8B-B14F-4D97-AF65-F5344CB8AC3E}">
        <p14:creationId xmlns:p14="http://schemas.microsoft.com/office/powerpoint/2010/main" val="2904447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A0516-46C6-CA90-61AF-AC5CBC93B605}"/>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E6BD9EE6-E026-F9C4-F73D-21B2D123220E}"/>
              </a:ext>
            </a:extLst>
          </p:cNvPr>
          <p:cNvSpPr>
            <a:spLocks noGrp="1"/>
          </p:cNvSpPr>
          <p:nvPr>
            <p:ph type="dt" sz="half" idx="10"/>
          </p:nvPr>
        </p:nvSpPr>
        <p:spPr/>
        <p:txBody>
          <a:bodyPr/>
          <a:lstStyle/>
          <a:p>
            <a:fld id="{E8596648-FA48-F740-A030-E26E6FBE0B88}" type="datetime1">
              <a:rPr lang="fi-FI" smtClean="0"/>
              <a:t>7.5.2024</a:t>
            </a:fld>
            <a:endParaRPr lang="en-GB"/>
          </a:p>
        </p:txBody>
      </p:sp>
      <p:sp>
        <p:nvSpPr>
          <p:cNvPr id="4" name="Footer Placeholder 3">
            <a:extLst>
              <a:ext uri="{FF2B5EF4-FFF2-40B4-BE49-F238E27FC236}">
                <a16:creationId xmlns:a16="http://schemas.microsoft.com/office/drawing/2014/main" id="{09535A45-9112-32CD-6FB1-6FC8A616986C}"/>
              </a:ext>
            </a:extLst>
          </p:cNvPr>
          <p:cNvSpPr>
            <a:spLocks noGrp="1"/>
          </p:cNvSpPr>
          <p:nvPr>
            <p:ph type="ftr" sz="quarter" idx="11"/>
          </p:nvPr>
        </p:nvSpPr>
        <p:spPr/>
        <p:txBody>
          <a:bodyPr/>
          <a:lstStyle/>
          <a:p>
            <a:r>
              <a:rPr lang="en-GB"/>
              <a:t>DI Dr.techn. Alexander Jung</a:t>
            </a:r>
          </a:p>
        </p:txBody>
      </p:sp>
      <p:sp>
        <p:nvSpPr>
          <p:cNvPr id="5" name="Slide Number Placeholder 4">
            <a:extLst>
              <a:ext uri="{FF2B5EF4-FFF2-40B4-BE49-F238E27FC236}">
                <a16:creationId xmlns:a16="http://schemas.microsoft.com/office/drawing/2014/main" id="{AD5E81EB-C734-3282-AC24-9807C3EAAD3C}"/>
              </a:ext>
            </a:extLst>
          </p:cNvPr>
          <p:cNvSpPr>
            <a:spLocks noGrp="1"/>
          </p:cNvSpPr>
          <p:nvPr>
            <p:ph type="sldNum" sz="quarter" idx="12"/>
          </p:nvPr>
        </p:nvSpPr>
        <p:spPr/>
        <p:txBody>
          <a:bodyPr/>
          <a:lstStyle/>
          <a:p>
            <a:fld id="{1769BA03-D485-7647-B394-D5FA64CC5371}" type="slidenum">
              <a:rPr lang="en-GB" smtClean="0"/>
              <a:t>‹#›</a:t>
            </a:fld>
            <a:endParaRPr lang="en-GB"/>
          </a:p>
        </p:txBody>
      </p:sp>
    </p:spTree>
    <p:extLst>
      <p:ext uri="{BB962C8B-B14F-4D97-AF65-F5344CB8AC3E}">
        <p14:creationId xmlns:p14="http://schemas.microsoft.com/office/powerpoint/2010/main" val="3423678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B216BB-E604-6766-F107-EFF4BCB2093A}"/>
              </a:ext>
            </a:extLst>
          </p:cNvPr>
          <p:cNvSpPr>
            <a:spLocks noGrp="1"/>
          </p:cNvSpPr>
          <p:nvPr>
            <p:ph type="dt" sz="half" idx="10"/>
          </p:nvPr>
        </p:nvSpPr>
        <p:spPr/>
        <p:txBody>
          <a:bodyPr/>
          <a:lstStyle/>
          <a:p>
            <a:fld id="{004F83FF-56E6-484F-B1A0-C38E48B3BCBC}" type="datetime1">
              <a:rPr lang="fi-FI" smtClean="0"/>
              <a:t>7.5.2024</a:t>
            </a:fld>
            <a:endParaRPr lang="en-GB"/>
          </a:p>
        </p:txBody>
      </p:sp>
      <p:sp>
        <p:nvSpPr>
          <p:cNvPr id="3" name="Footer Placeholder 2">
            <a:extLst>
              <a:ext uri="{FF2B5EF4-FFF2-40B4-BE49-F238E27FC236}">
                <a16:creationId xmlns:a16="http://schemas.microsoft.com/office/drawing/2014/main" id="{A9FAFA65-3570-E5EA-C696-42EFDCDBECCF}"/>
              </a:ext>
            </a:extLst>
          </p:cNvPr>
          <p:cNvSpPr>
            <a:spLocks noGrp="1"/>
          </p:cNvSpPr>
          <p:nvPr>
            <p:ph type="ftr" sz="quarter" idx="11"/>
          </p:nvPr>
        </p:nvSpPr>
        <p:spPr/>
        <p:txBody>
          <a:bodyPr/>
          <a:lstStyle/>
          <a:p>
            <a:r>
              <a:rPr lang="en-GB"/>
              <a:t>DI Dr.techn. Alexander Jung</a:t>
            </a:r>
          </a:p>
        </p:txBody>
      </p:sp>
      <p:sp>
        <p:nvSpPr>
          <p:cNvPr id="4" name="Slide Number Placeholder 3">
            <a:extLst>
              <a:ext uri="{FF2B5EF4-FFF2-40B4-BE49-F238E27FC236}">
                <a16:creationId xmlns:a16="http://schemas.microsoft.com/office/drawing/2014/main" id="{45300E8A-0E96-3A5E-C83F-3EDCFBC31533}"/>
              </a:ext>
            </a:extLst>
          </p:cNvPr>
          <p:cNvSpPr>
            <a:spLocks noGrp="1"/>
          </p:cNvSpPr>
          <p:nvPr>
            <p:ph type="sldNum" sz="quarter" idx="12"/>
          </p:nvPr>
        </p:nvSpPr>
        <p:spPr/>
        <p:txBody>
          <a:bodyPr/>
          <a:lstStyle/>
          <a:p>
            <a:fld id="{1769BA03-D485-7647-B394-D5FA64CC5371}" type="slidenum">
              <a:rPr lang="en-GB" smtClean="0"/>
              <a:t>‹#›</a:t>
            </a:fld>
            <a:endParaRPr lang="en-GB"/>
          </a:p>
        </p:txBody>
      </p:sp>
    </p:spTree>
    <p:extLst>
      <p:ext uri="{BB962C8B-B14F-4D97-AF65-F5344CB8AC3E}">
        <p14:creationId xmlns:p14="http://schemas.microsoft.com/office/powerpoint/2010/main" val="28355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EB229-C31E-301C-E1C6-2C53B95B93E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952C9575-F660-E222-28C7-806070CE6A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14E603BD-A301-151A-FEF1-A6D587C1D7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64B5F91-1870-2AC6-FD04-FCB11ACF45FB}"/>
              </a:ext>
            </a:extLst>
          </p:cNvPr>
          <p:cNvSpPr>
            <a:spLocks noGrp="1"/>
          </p:cNvSpPr>
          <p:nvPr>
            <p:ph type="dt" sz="half" idx="10"/>
          </p:nvPr>
        </p:nvSpPr>
        <p:spPr/>
        <p:txBody>
          <a:bodyPr/>
          <a:lstStyle/>
          <a:p>
            <a:fld id="{122AB552-31AA-3C40-BC30-153A43007D59}" type="datetime1">
              <a:rPr lang="fi-FI" smtClean="0"/>
              <a:t>7.5.2024</a:t>
            </a:fld>
            <a:endParaRPr lang="en-GB"/>
          </a:p>
        </p:txBody>
      </p:sp>
      <p:sp>
        <p:nvSpPr>
          <p:cNvPr id="6" name="Footer Placeholder 5">
            <a:extLst>
              <a:ext uri="{FF2B5EF4-FFF2-40B4-BE49-F238E27FC236}">
                <a16:creationId xmlns:a16="http://schemas.microsoft.com/office/drawing/2014/main" id="{8F56D055-C18E-5E9D-390C-8B0F47F0F63B}"/>
              </a:ext>
            </a:extLst>
          </p:cNvPr>
          <p:cNvSpPr>
            <a:spLocks noGrp="1"/>
          </p:cNvSpPr>
          <p:nvPr>
            <p:ph type="ftr" sz="quarter" idx="11"/>
          </p:nvPr>
        </p:nvSpPr>
        <p:spPr/>
        <p:txBody>
          <a:bodyPr/>
          <a:lstStyle/>
          <a:p>
            <a:r>
              <a:rPr lang="en-GB"/>
              <a:t>DI Dr.techn. Alexander Jung</a:t>
            </a:r>
          </a:p>
        </p:txBody>
      </p:sp>
      <p:sp>
        <p:nvSpPr>
          <p:cNvPr id="7" name="Slide Number Placeholder 6">
            <a:extLst>
              <a:ext uri="{FF2B5EF4-FFF2-40B4-BE49-F238E27FC236}">
                <a16:creationId xmlns:a16="http://schemas.microsoft.com/office/drawing/2014/main" id="{5AB4E153-B0BE-0324-8E46-07EFC9C8A512}"/>
              </a:ext>
            </a:extLst>
          </p:cNvPr>
          <p:cNvSpPr>
            <a:spLocks noGrp="1"/>
          </p:cNvSpPr>
          <p:nvPr>
            <p:ph type="sldNum" sz="quarter" idx="12"/>
          </p:nvPr>
        </p:nvSpPr>
        <p:spPr/>
        <p:txBody>
          <a:bodyPr/>
          <a:lstStyle/>
          <a:p>
            <a:fld id="{1769BA03-D485-7647-B394-D5FA64CC5371}" type="slidenum">
              <a:rPr lang="en-GB" smtClean="0"/>
              <a:t>‹#›</a:t>
            </a:fld>
            <a:endParaRPr lang="en-GB"/>
          </a:p>
        </p:txBody>
      </p:sp>
    </p:spTree>
    <p:extLst>
      <p:ext uri="{BB962C8B-B14F-4D97-AF65-F5344CB8AC3E}">
        <p14:creationId xmlns:p14="http://schemas.microsoft.com/office/powerpoint/2010/main" val="907931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9043-4B32-821D-3925-CA1AA30F590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CB169528-BEC7-5346-FF40-2EA576A7DF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392700B-EB74-0831-1934-CA1B06E4D8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F73F0F2-2C68-18D2-6817-BD4F6C84D495}"/>
              </a:ext>
            </a:extLst>
          </p:cNvPr>
          <p:cNvSpPr>
            <a:spLocks noGrp="1"/>
          </p:cNvSpPr>
          <p:nvPr>
            <p:ph type="dt" sz="half" idx="10"/>
          </p:nvPr>
        </p:nvSpPr>
        <p:spPr/>
        <p:txBody>
          <a:bodyPr/>
          <a:lstStyle/>
          <a:p>
            <a:fld id="{D18CFF54-2380-CE4F-80CD-E6CE69BA0073}" type="datetime1">
              <a:rPr lang="fi-FI" smtClean="0"/>
              <a:t>7.5.2024</a:t>
            </a:fld>
            <a:endParaRPr lang="en-GB"/>
          </a:p>
        </p:txBody>
      </p:sp>
      <p:sp>
        <p:nvSpPr>
          <p:cNvPr id="6" name="Footer Placeholder 5">
            <a:extLst>
              <a:ext uri="{FF2B5EF4-FFF2-40B4-BE49-F238E27FC236}">
                <a16:creationId xmlns:a16="http://schemas.microsoft.com/office/drawing/2014/main" id="{F60867B2-57D5-E00C-4C8E-A0C0B2F7D4D6}"/>
              </a:ext>
            </a:extLst>
          </p:cNvPr>
          <p:cNvSpPr>
            <a:spLocks noGrp="1"/>
          </p:cNvSpPr>
          <p:nvPr>
            <p:ph type="ftr" sz="quarter" idx="11"/>
          </p:nvPr>
        </p:nvSpPr>
        <p:spPr/>
        <p:txBody>
          <a:bodyPr/>
          <a:lstStyle/>
          <a:p>
            <a:r>
              <a:rPr lang="en-GB"/>
              <a:t>DI Dr.techn. Alexander Jung</a:t>
            </a:r>
          </a:p>
        </p:txBody>
      </p:sp>
      <p:sp>
        <p:nvSpPr>
          <p:cNvPr id="7" name="Slide Number Placeholder 6">
            <a:extLst>
              <a:ext uri="{FF2B5EF4-FFF2-40B4-BE49-F238E27FC236}">
                <a16:creationId xmlns:a16="http://schemas.microsoft.com/office/drawing/2014/main" id="{12E1571F-6206-BC9D-BF81-3D6C132B83D5}"/>
              </a:ext>
            </a:extLst>
          </p:cNvPr>
          <p:cNvSpPr>
            <a:spLocks noGrp="1"/>
          </p:cNvSpPr>
          <p:nvPr>
            <p:ph type="sldNum" sz="quarter" idx="12"/>
          </p:nvPr>
        </p:nvSpPr>
        <p:spPr/>
        <p:txBody>
          <a:bodyPr/>
          <a:lstStyle/>
          <a:p>
            <a:fld id="{1769BA03-D485-7647-B394-D5FA64CC5371}" type="slidenum">
              <a:rPr lang="en-GB" smtClean="0"/>
              <a:t>‹#›</a:t>
            </a:fld>
            <a:endParaRPr lang="en-GB"/>
          </a:p>
        </p:txBody>
      </p:sp>
    </p:spTree>
    <p:extLst>
      <p:ext uri="{BB962C8B-B14F-4D97-AF65-F5344CB8AC3E}">
        <p14:creationId xmlns:p14="http://schemas.microsoft.com/office/powerpoint/2010/main" val="852196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A71D51-0F3C-9397-9DA1-A09EADD346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2E60B8F-CE58-6B0A-F2B1-386C4C409E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45A4CD3-497F-1B33-813E-F37DB2847B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7A9B58-C0A4-1D4F-A523-B728006E5CD0}" type="datetime1">
              <a:rPr lang="fi-FI" smtClean="0"/>
              <a:t>7.5.2024</a:t>
            </a:fld>
            <a:endParaRPr lang="en-GB"/>
          </a:p>
        </p:txBody>
      </p:sp>
      <p:sp>
        <p:nvSpPr>
          <p:cNvPr id="5" name="Footer Placeholder 4">
            <a:extLst>
              <a:ext uri="{FF2B5EF4-FFF2-40B4-BE49-F238E27FC236}">
                <a16:creationId xmlns:a16="http://schemas.microsoft.com/office/drawing/2014/main" id="{C66E23E7-5691-129E-6620-BE4D176991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DI Dr.techn. Alexander Jung</a:t>
            </a:r>
          </a:p>
        </p:txBody>
      </p:sp>
      <p:sp>
        <p:nvSpPr>
          <p:cNvPr id="6" name="Slide Number Placeholder 5">
            <a:extLst>
              <a:ext uri="{FF2B5EF4-FFF2-40B4-BE49-F238E27FC236}">
                <a16:creationId xmlns:a16="http://schemas.microsoft.com/office/drawing/2014/main" id="{B2C15985-E956-DE9D-BBB5-ED0FAB4DC0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69BA03-D485-7647-B394-D5FA64CC5371}" type="slidenum">
              <a:rPr lang="en-GB" smtClean="0"/>
              <a:t>‹#›</a:t>
            </a:fld>
            <a:endParaRPr lang="en-GB"/>
          </a:p>
        </p:txBody>
      </p:sp>
    </p:spTree>
    <p:extLst>
      <p:ext uri="{BB962C8B-B14F-4D97-AF65-F5344CB8AC3E}">
        <p14:creationId xmlns:p14="http://schemas.microsoft.com/office/powerpoint/2010/main" val="2609340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hyperlink" Target="https://www.hhs.gov/sites/default/files/sg-youth-mental-health-social-media-advisory.pdf"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5" Type="http://schemas.openxmlformats.org/officeDocument/2006/relationships/image" Target="../media/image22.sv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23F3D-FF9E-D801-C266-C202D18CB47F}"/>
              </a:ext>
            </a:extLst>
          </p:cNvPr>
          <p:cNvSpPr>
            <a:spLocks noGrp="1"/>
          </p:cNvSpPr>
          <p:nvPr>
            <p:ph type="ctrTitle"/>
          </p:nvPr>
        </p:nvSpPr>
        <p:spPr>
          <a:xfrm>
            <a:off x="470612" y="925997"/>
            <a:ext cx="11250776" cy="2217254"/>
          </a:xfrm>
        </p:spPr>
        <p:txBody>
          <a:bodyPr>
            <a:noAutofit/>
          </a:bodyPr>
          <a:lstStyle/>
          <a:p>
            <a:r>
              <a:rPr lang="de-DE" sz="7200" b="1" dirty="0"/>
              <a:t>Künstliche Intelligenz in der Gesundheitsversorgung</a:t>
            </a:r>
          </a:p>
        </p:txBody>
      </p:sp>
      <p:sp>
        <p:nvSpPr>
          <p:cNvPr id="3" name="Subtitle 2">
            <a:extLst>
              <a:ext uri="{FF2B5EF4-FFF2-40B4-BE49-F238E27FC236}">
                <a16:creationId xmlns:a16="http://schemas.microsoft.com/office/drawing/2014/main" id="{66C7B49B-FDFF-2462-9881-21936DCFD657}"/>
              </a:ext>
            </a:extLst>
          </p:cNvPr>
          <p:cNvSpPr>
            <a:spLocks noGrp="1"/>
          </p:cNvSpPr>
          <p:nvPr>
            <p:ph type="subTitle" idx="1"/>
          </p:nvPr>
        </p:nvSpPr>
        <p:spPr>
          <a:xfrm>
            <a:off x="1463992" y="3714750"/>
            <a:ext cx="9264015" cy="1371766"/>
          </a:xfrm>
        </p:spPr>
        <p:txBody>
          <a:bodyPr>
            <a:noAutofit/>
          </a:bodyPr>
          <a:lstStyle/>
          <a:p>
            <a:r>
              <a:rPr lang="en-GB" sz="3200" dirty="0"/>
              <a:t>Dipl.-Ing. </a:t>
            </a:r>
            <a:r>
              <a:rPr lang="en-GB" sz="3200" dirty="0" err="1"/>
              <a:t>Dr.techn</a:t>
            </a:r>
            <a:r>
              <a:rPr lang="en-GB" sz="3200" dirty="0"/>
              <a:t>. Alexander Jung </a:t>
            </a:r>
          </a:p>
          <a:p>
            <a:r>
              <a:rPr lang="en-GB" sz="3200" dirty="0"/>
              <a:t>Associate Professor at Dept. of CS (Aalto)</a:t>
            </a:r>
          </a:p>
        </p:txBody>
      </p:sp>
      <p:sp>
        <p:nvSpPr>
          <p:cNvPr id="8" name="Date Placeholder 7">
            <a:extLst>
              <a:ext uri="{FF2B5EF4-FFF2-40B4-BE49-F238E27FC236}">
                <a16:creationId xmlns:a16="http://schemas.microsoft.com/office/drawing/2014/main" id="{C66914BE-D01D-59BE-B6D2-8D8AA5951ED2}"/>
              </a:ext>
            </a:extLst>
          </p:cNvPr>
          <p:cNvSpPr>
            <a:spLocks noGrp="1"/>
          </p:cNvSpPr>
          <p:nvPr>
            <p:ph type="dt" sz="half" idx="10"/>
          </p:nvPr>
        </p:nvSpPr>
        <p:spPr/>
        <p:txBody>
          <a:bodyPr/>
          <a:lstStyle/>
          <a:p>
            <a:fld id="{C3FB6395-3119-DD43-AFA6-0C719FFF426F}" type="datetime1">
              <a:rPr lang="fi-FI" smtClean="0"/>
              <a:t>7.5.2024</a:t>
            </a:fld>
            <a:endParaRPr lang="en-GB"/>
          </a:p>
        </p:txBody>
      </p:sp>
      <p:sp>
        <p:nvSpPr>
          <p:cNvPr id="9" name="Footer Placeholder 8">
            <a:extLst>
              <a:ext uri="{FF2B5EF4-FFF2-40B4-BE49-F238E27FC236}">
                <a16:creationId xmlns:a16="http://schemas.microsoft.com/office/drawing/2014/main" id="{5B22C609-BCAB-5D5C-C582-E8B0E7D46C02}"/>
              </a:ext>
            </a:extLst>
          </p:cNvPr>
          <p:cNvSpPr>
            <a:spLocks noGrp="1"/>
          </p:cNvSpPr>
          <p:nvPr>
            <p:ph type="ftr" sz="quarter" idx="11"/>
          </p:nvPr>
        </p:nvSpPr>
        <p:spPr/>
        <p:txBody>
          <a:bodyPr/>
          <a:lstStyle/>
          <a:p>
            <a:r>
              <a:rPr lang="en-GB"/>
              <a:t>DI Dr.techn. Alexander Jung</a:t>
            </a:r>
          </a:p>
        </p:txBody>
      </p:sp>
      <p:sp>
        <p:nvSpPr>
          <p:cNvPr id="10" name="Slide Number Placeholder 9">
            <a:extLst>
              <a:ext uri="{FF2B5EF4-FFF2-40B4-BE49-F238E27FC236}">
                <a16:creationId xmlns:a16="http://schemas.microsoft.com/office/drawing/2014/main" id="{D334E63D-C4A5-0CB4-2987-DE7236F850F9}"/>
              </a:ext>
            </a:extLst>
          </p:cNvPr>
          <p:cNvSpPr>
            <a:spLocks noGrp="1"/>
          </p:cNvSpPr>
          <p:nvPr>
            <p:ph type="sldNum" sz="quarter" idx="12"/>
          </p:nvPr>
        </p:nvSpPr>
        <p:spPr/>
        <p:txBody>
          <a:bodyPr/>
          <a:lstStyle/>
          <a:p>
            <a:fld id="{1769BA03-D485-7647-B394-D5FA64CC5371}" type="slidenum">
              <a:rPr lang="en-GB" smtClean="0"/>
              <a:t>1</a:t>
            </a:fld>
            <a:endParaRPr lang="en-GB"/>
          </a:p>
        </p:txBody>
      </p:sp>
    </p:spTree>
    <p:extLst>
      <p:ext uri="{BB962C8B-B14F-4D97-AF65-F5344CB8AC3E}">
        <p14:creationId xmlns:p14="http://schemas.microsoft.com/office/powerpoint/2010/main" val="2875125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64D456-5010-4E87-EC36-488C7CAD92A4}"/>
              </a:ext>
            </a:extLst>
          </p:cNvPr>
          <p:cNvSpPr>
            <a:spLocks noGrp="1"/>
          </p:cNvSpPr>
          <p:nvPr>
            <p:ph type="body" idx="1"/>
          </p:nvPr>
        </p:nvSpPr>
        <p:spPr/>
        <p:txBody>
          <a:bodyPr/>
          <a:lstStyle/>
          <a:p>
            <a:r>
              <a:rPr lang="de-DE" dirty="0"/>
              <a:t>ML entwickelt Vorträge !</a:t>
            </a:r>
          </a:p>
        </p:txBody>
      </p:sp>
      <p:sp>
        <p:nvSpPr>
          <p:cNvPr id="4" name="Slide Number Placeholder 3">
            <a:extLst>
              <a:ext uri="{FF2B5EF4-FFF2-40B4-BE49-F238E27FC236}">
                <a16:creationId xmlns:a16="http://schemas.microsoft.com/office/drawing/2014/main" id="{49FDCC7D-5C4A-5EB0-52BA-5F0E7FB2D39B}"/>
              </a:ext>
            </a:extLst>
          </p:cNvPr>
          <p:cNvSpPr>
            <a:spLocks noGrp="1"/>
          </p:cNvSpPr>
          <p:nvPr>
            <p:ph type="sldNum" idx="13"/>
          </p:nvPr>
        </p:nvSpPr>
        <p:spPr/>
        <p:txBody>
          <a:bodyPr/>
          <a:lstStyle/>
          <a:p>
            <a:pPr>
              <a:defRPr/>
            </a:pPr>
            <a:fld id="{8A9875F7-0834-434D-8242-7532ED1715FE}" type="slidenum">
              <a:rPr lang="en-US" altLang="en-FI" smtClean="0"/>
              <a:pPr>
                <a:defRPr/>
              </a:pPr>
              <a:t>10</a:t>
            </a:fld>
            <a:endParaRPr lang="en-FI" altLang="en-FI"/>
          </a:p>
        </p:txBody>
      </p:sp>
      <p:sp>
        <p:nvSpPr>
          <p:cNvPr id="5" name="Date Placeholder 4">
            <a:extLst>
              <a:ext uri="{FF2B5EF4-FFF2-40B4-BE49-F238E27FC236}">
                <a16:creationId xmlns:a16="http://schemas.microsoft.com/office/drawing/2014/main" id="{62F7FD8E-1323-6841-9D1F-255E0FDB1918}"/>
              </a:ext>
            </a:extLst>
          </p:cNvPr>
          <p:cNvSpPr>
            <a:spLocks noGrp="1"/>
          </p:cNvSpPr>
          <p:nvPr>
            <p:ph type="dt" idx="14"/>
          </p:nvPr>
        </p:nvSpPr>
        <p:spPr/>
        <p:txBody>
          <a:bodyPr/>
          <a:lstStyle/>
          <a:p>
            <a:pPr>
              <a:defRPr/>
            </a:pPr>
            <a:fld id="{A7C6A7B3-ECA9-BA4C-B071-2CC25BCED6FB}" type="datetime1">
              <a:rPr lang="fi-FI" altLang="en-FI" smtClean="0"/>
              <a:t>7.5.2024</a:t>
            </a:fld>
            <a:endParaRPr lang="en-FI" altLang="en-FI"/>
          </a:p>
        </p:txBody>
      </p:sp>
      <p:sp>
        <p:nvSpPr>
          <p:cNvPr id="6" name="Footer Placeholder 5">
            <a:extLst>
              <a:ext uri="{FF2B5EF4-FFF2-40B4-BE49-F238E27FC236}">
                <a16:creationId xmlns:a16="http://schemas.microsoft.com/office/drawing/2014/main" id="{A8924040-9D94-7FAF-D33C-07BECEFF2C72}"/>
              </a:ext>
            </a:extLst>
          </p:cNvPr>
          <p:cNvSpPr>
            <a:spLocks noGrp="1"/>
          </p:cNvSpPr>
          <p:nvPr>
            <p:ph type="ftr" idx="15"/>
          </p:nvPr>
        </p:nvSpPr>
        <p:spPr/>
        <p:txBody>
          <a:bodyPr/>
          <a:lstStyle/>
          <a:p>
            <a:pPr>
              <a:defRPr/>
            </a:pPr>
            <a:r>
              <a:rPr lang="en-GB" altLang="en-FI"/>
              <a:t>DI Dr.techn. Alexander Jung</a:t>
            </a:r>
            <a:endParaRPr lang="en-FI" altLang="en-FI"/>
          </a:p>
        </p:txBody>
      </p:sp>
      <p:pic>
        <p:nvPicPr>
          <p:cNvPr id="7" name="Picture 6">
            <a:extLst>
              <a:ext uri="{FF2B5EF4-FFF2-40B4-BE49-F238E27FC236}">
                <a16:creationId xmlns:a16="http://schemas.microsoft.com/office/drawing/2014/main" id="{D86D1E8C-95EF-9B1D-A021-23CB006CB2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8005" y="1066265"/>
            <a:ext cx="9739183" cy="4965780"/>
          </a:xfrm>
          <a:prstGeom prst="rect">
            <a:avLst/>
          </a:prstGeom>
        </p:spPr>
      </p:pic>
    </p:spTree>
    <p:extLst>
      <p:ext uri="{BB962C8B-B14F-4D97-AF65-F5344CB8AC3E}">
        <p14:creationId xmlns:p14="http://schemas.microsoft.com/office/powerpoint/2010/main" val="1311881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9;g9ce9eff35c_0_10">
            <a:extLst>
              <a:ext uri="{FF2B5EF4-FFF2-40B4-BE49-F238E27FC236}">
                <a16:creationId xmlns:a16="http://schemas.microsoft.com/office/drawing/2014/main" id="{6B270BDA-8041-1B46-2C34-EAE6B9971153}"/>
              </a:ext>
            </a:extLst>
          </p:cNvPr>
          <p:cNvSpPr txBox="1">
            <a:spLocks noGrp="1"/>
          </p:cNvSpPr>
          <p:nvPr>
            <p:ph type="body" idx="2"/>
          </p:nvPr>
        </p:nvSpPr>
        <p:spPr>
          <a:xfrm>
            <a:off x="389771" y="1655289"/>
            <a:ext cx="11323863" cy="4065947"/>
          </a:xfrm>
        </p:spPr>
        <p:txBody>
          <a:bodyPr vert="horz" numCol="1" compatLnSpc="1">
            <a:prstTxWarp prst="textNoShape">
              <a:avLst/>
            </a:prstTxWarp>
          </a:bodyPr>
          <a:lstStyle/>
          <a:p>
            <a:pPr marL="0" indent="0">
              <a:spcBef>
                <a:spcPct val="0"/>
              </a:spcBef>
              <a:spcAft>
                <a:spcPct val="0"/>
              </a:spcAft>
              <a:buClr>
                <a:srgbClr val="000000"/>
              </a:buClr>
              <a:buSzPts val="1500"/>
            </a:pPr>
            <a:endParaRPr lang="de-DE" altLang="en-FI" sz="4800" b="0" dirty="0">
              <a:solidFill>
                <a:srgbClr val="FF0000"/>
              </a:solidFill>
              <a:latin typeface="Arial" panose="020B0604020202020204" pitchFamily="34" charset="0"/>
              <a:cs typeface="Arial" panose="020B0604020202020204" pitchFamily="34" charset="0"/>
              <a:sym typeface="Arial" panose="020B0604020202020204" pitchFamily="34" charset="0"/>
            </a:endParaRPr>
          </a:p>
          <a:p>
            <a:pPr marL="0" indent="0">
              <a:spcBef>
                <a:spcPct val="0"/>
              </a:spcBef>
              <a:spcAft>
                <a:spcPct val="0"/>
              </a:spcAft>
              <a:buClr>
                <a:srgbClr val="000000"/>
              </a:buClr>
              <a:buSzPts val="1500"/>
            </a:pPr>
            <a:endParaRPr lang="de-DE" altLang="en-FI" sz="4800" b="0" dirty="0">
              <a:solidFill>
                <a:srgbClr val="FF0000"/>
              </a:solidFill>
              <a:latin typeface="Arial" panose="020B0604020202020204" pitchFamily="34" charset="0"/>
              <a:cs typeface="Arial" panose="020B0604020202020204" pitchFamily="34" charset="0"/>
              <a:sym typeface="Arial" panose="020B0604020202020204" pitchFamily="34" charset="0"/>
            </a:endParaRPr>
          </a:p>
          <a:p>
            <a:pPr marL="0" indent="0">
              <a:spcAft>
                <a:spcPct val="0"/>
              </a:spcAft>
              <a:buClr>
                <a:srgbClr val="000000"/>
              </a:buClr>
              <a:buSzPts val="1500"/>
            </a:pPr>
            <a:endParaRPr lang="en-FI" altLang="en-FI" sz="1600"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 name="Text Placeholder 3">
            <a:extLst>
              <a:ext uri="{FF2B5EF4-FFF2-40B4-BE49-F238E27FC236}">
                <a16:creationId xmlns:a16="http://schemas.microsoft.com/office/drawing/2014/main" id="{E6E76EB0-DC2E-CF23-A303-AD22C582F428}"/>
              </a:ext>
            </a:extLst>
          </p:cNvPr>
          <p:cNvSpPr>
            <a:spLocks noGrp="1"/>
          </p:cNvSpPr>
          <p:nvPr>
            <p:ph type="body" idx="1"/>
          </p:nvPr>
        </p:nvSpPr>
        <p:spPr>
          <a:xfrm>
            <a:off x="182507" y="198620"/>
            <a:ext cx="11852974" cy="1864035"/>
          </a:xfrm>
        </p:spPr>
        <p:txBody>
          <a:bodyPr/>
          <a:lstStyle/>
          <a:p>
            <a:r>
              <a:rPr lang="de-AT" altLang="en-FI" dirty="0">
                <a:solidFill>
                  <a:srgbClr val="000000"/>
                </a:solidFill>
                <a:latin typeface="Arial" panose="020B0604020202020204" pitchFamily="34" charset="0"/>
                <a:cs typeface="Arial" panose="020B0604020202020204" pitchFamily="34" charset="0"/>
                <a:sym typeface="Arial" panose="020B0604020202020204" pitchFamily="34" charset="0"/>
              </a:rPr>
              <a:t>ML wählt Hintergrund-Berieselung!</a:t>
            </a:r>
          </a:p>
          <a:p>
            <a:endParaRPr lang="en-GB" dirty="0"/>
          </a:p>
        </p:txBody>
      </p:sp>
      <p:pic>
        <p:nvPicPr>
          <p:cNvPr id="3" name="Picture 2" descr="A screenshot of a music website&#10;&#10;Description automatically generated">
            <a:extLst>
              <a:ext uri="{FF2B5EF4-FFF2-40B4-BE49-F238E27FC236}">
                <a16:creationId xmlns:a16="http://schemas.microsoft.com/office/drawing/2014/main" id="{BC3C5F46-6118-4B75-DDA7-ECF1C739761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8837" y="1625164"/>
            <a:ext cx="10363200" cy="4717336"/>
          </a:xfrm>
          <a:custGeom>
            <a:avLst/>
            <a:gdLst>
              <a:gd name="connsiteX0" fmla="*/ 0 w 10363200"/>
              <a:gd name="connsiteY0" fmla="*/ 0 h 4717336"/>
              <a:gd name="connsiteX1" fmla="*/ 679365 w 10363200"/>
              <a:gd name="connsiteY1" fmla="*/ 0 h 4717336"/>
              <a:gd name="connsiteX2" fmla="*/ 1255099 w 10363200"/>
              <a:gd name="connsiteY2" fmla="*/ 0 h 4717336"/>
              <a:gd name="connsiteX3" fmla="*/ 1934464 w 10363200"/>
              <a:gd name="connsiteY3" fmla="*/ 0 h 4717336"/>
              <a:gd name="connsiteX4" fmla="*/ 2510197 w 10363200"/>
              <a:gd name="connsiteY4" fmla="*/ 0 h 4717336"/>
              <a:gd name="connsiteX5" fmla="*/ 3085931 w 10363200"/>
              <a:gd name="connsiteY5" fmla="*/ 0 h 4717336"/>
              <a:gd name="connsiteX6" fmla="*/ 3661664 w 10363200"/>
              <a:gd name="connsiteY6" fmla="*/ 0 h 4717336"/>
              <a:gd name="connsiteX7" fmla="*/ 3926501 w 10363200"/>
              <a:gd name="connsiteY7" fmla="*/ 0 h 4717336"/>
              <a:gd name="connsiteX8" fmla="*/ 4605867 w 10363200"/>
              <a:gd name="connsiteY8" fmla="*/ 0 h 4717336"/>
              <a:gd name="connsiteX9" fmla="*/ 4870704 w 10363200"/>
              <a:gd name="connsiteY9" fmla="*/ 0 h 4717336"/>
              <a:gd name="connsiteX10" fmla="*/ 5446437 w 10363200"/>
              <a:gd name="connsiteY10" fmla="*/ 0 h 4717336"/>
              <a:gd name="connsiteX11" fmla="*/ 6229435 w 10363200"/>
              <a:gd name="connsiteY11" fmla="*/ 0 h 4717336"/>
              <a:gd name="connsiteX12" fmla="*/ 7012432 w 10363200"/>
              <a:gd name="connsiteY12" fmla="*/ 0 h 4717336"/>
              <a:gd name="connsiteX13" fmla="*/ 7691797 w 10363200"/>
              <a:gd name="connsiteY13" fmla="*/ 0 h 4717336"/>
              <a:gd name="connsiteX14" fmla="*/ 8163899 w 10363200"/>
              <a:gd name="connsiteY14" fmla="*/ 0 h 4717336"/>
              <a:gd name="connsiteX15" fmla="*/ 8428736 w 10363200"/>
              <a:gd name="connsiteY15" fmla="*/ 0 h 4717336"/>
              <a:gd name="connsiteX16" fmla="*/ 8900837 w 10363200"/>
              <a:gd name="connsiteY16" fmla="*/ 0 h 4717336"/>
              <a:gd name="connsiteX17" fmla="*/ 9580203 w 10363200"/>
              <a:gd name="connsiteY17" fmla="*/ 0 h 4717336"/>
              <a:gd name="connsiteX18" fmla="*/ 10363200 w 10363200"/>
              <a:gd name="connsiteY18" fmla="*/ 0 h 4717336"/>
              <a:gd name="connsiteX19" fmla="*/ 10363200 w 10363200"/>
              <a:gd name="connsiteY19" fmla="*/ 448147 h 4717336"/>
              <a:gd name="connsiteX20" fmla="*/ 10363200 w 10363200"/>
              <a:gd name="connsiteY20" fmla="*/ 943467 h 4717336"/>
              <a:gd name="connsiteX21" fmla="*/ 10363200 w 10363200"/>
              <a:gd name="connsiteY21" fmla="*/ 1627481 h 4717336"/>
              <a:gd name="connsiteX22" fmla="*/ 10363200 w 10363200"/>
              <a:gd name="connsiteY22" fmla="*/ 2122801 h 4717336"/>
              <a:gd name="connsiteX23" fmla="*/ 10363200 w 10363200"/>
              <a:gd name="connsiteY23" fmla="*/ 2759642 h 4717336"/>
              <a:gd name="connsiteX24" fmla="*/ 10363200 w 10363200"/>
              <a:gd name="connsiteY24" fmla="*/ 3443655 h 4717336"/>
              <a:gd name="connsiteX25" fmla="*/ 10363200 w 10363200"/>
              <a:gd name="connsiteY25" fmla="*/ 3891802 h 4717336"/>
              <a:gd name="connsiteX26" fmla="*/ 10363200 w 10363200"/>
              <a:gd name="connsiteY26" fmla="*/ 4717336 h 4717336"/>
              <a:gd name="connsiteX27" fmla="*/ 9580203 w 10363200"/>
              <a:gd name="connsiteY27" fmla="*/ 4717336 h 4717336"/>
              <a:gd name="connsiteX28" fmla="*/ 8797205 w 10363200"/>
              <a:gd name="connsiteY28" fmla="*/ 4717336 h 4717336"/>
              <a:gd name="connsiteX29" fmla="*/ 8325104 w 10363200"/>
              <a:gd name="connsiteY29" fmla="*/ 4717336 h 4717336"/>
              <a:gd name="connsiteX30" fmla="*/ 7749371 w 10363200"/>
              <a:gd name="connsiteY30" fmla="*/ 4717336 h 4717336"/>
              <a:gd name="connsiteX31" fmla="*/ 7380901 w 10363200"/>
              <a:gd name="connsiteY31" fmla="*/ 4717336 h 4717336"/>
              <a:gd name="connsiteX32" fmla="*/ 6701536 w 10363200"/>
              <a:gd name="connsiteY32" fmla="*/ 4717336 h 4717336"/>
              <a:gd name="connsiteX33" fmla="*/ 5918539 w 10363200"/>
              <a:gd name="connsiteY33" fmla="*/ 4717336 h 4717336"/>
              <a:gd name="connsiteX34" fmla="*/ 5446437 w 10363200"/>
              <a:gd name="connsiteY34" fmla="*/ 4717336 h 4717336"/>
              <a:gd name="connsiteX35" fmla="*/ 4663440 w 10363200"/>
              <a:gd name="connsiteY35" fmla="*/ 4717336 h 4717336"/>
              <a:gd name="connsiteX36" fmla="*/ 4087707 w 10363200"/>
              <a:gd name="connsiteY36" fmla="*/ 4717336 h 4717336"/>
              <a:gd name="connsiteX37" fmla="*/ 3304709 w 10363200"/>
              <a:gd name="connsiteY37" fmla="*/ 4717336 h 4717336"/>
              <a:gd name="connsiteX38" fmla="*/ 2521712 w 10363200"/>
              <a:gd name="connsiteY38" fmla="*/ 4717336 h 4717336"/>
              <a:gd name="connsiteX39" fmla="*/ 2153243 w 10363200"/>
              <a:gd name="connsiteY39" fmla="*/ 4717336 h 4717336"/>
              <a:gd name="connsiteX40" fmla="*/ 1681141 w 10363200"/>
              <a:gd name="connsiteY40" fmla="*/ 4717336 h 4717336"/>
              <a:gd name="connsiteX41" fmla="*/ 1105408 w 10363200"/>
              <a:gd name="connsiteY41" fmla="*/ 4717336 h 4717336"/>
              <a:gd name="connsiteX42" fmla="*/ 529675 w 10363200"/>
              <a:gd name="connsiteY42" fmla="*/ 4717336 h 4717336"/>
              <a:gd name="connsiteX43" fmla="*/ 0 w 10363200"/>
              <a:gd name="connsiteY43" fmla="*/ 4717336 h 4717336"/>
              <a:gd name="connsiteX44" fmla="*/ 0 w 10363200"/>
              <a:gd name="connsiteY44" fmla="*/ 4222016 h 4717336"/>
              <a:gd name="connsiteX45" fmla="*/ 0 w 10363200"/>
              <a:gd name="connsiteY45" fmla="*/ 3538002 h 4717336"/>
              <a:gd name="connsiteX46" fmla="*/ 0 w 10363200"/>
              <a:gd name="connsiteY46" fmla="*/ 2995508 h 4717336"/>
              <a:gd name="connsiteX47" fmla="*/ 0 w 10363200"/>
              <a:gd name="connsiteY47" fmla="*/ 2311495 h 4717336"/>
              <a:gd name="connsiteX48" fmla="*/ 0 w 10363200"/>
              <a:gd name="connsiteY48" fmla="*/ 1769001 h 4717336"/>
              <a:gd name="connsiteX49" fmla="*/ 0 w 10363200"/>
              <a:gd name="connsiteY49" fmla="*/ 1132161 h 4717336"/>
              <a:gd name="connsiteX50" fmla="*/ 0 w 10363200"/>
              <a:gd name="connsiteY50" fmla="*/ 636840 h 4717336"/>
              <a:gd name="connsiteX51" fmla="*/ 0 w 10363200"/>
              <a:gd name="connsiteY51" fmla="*/ 0 h 471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363200" h="4717336" fill="none" extrusionOk="0">
                <a:moveTo>
                  <a:pt x="0" y="0"/>
                </a:moveTo>
                <a:cubicBezTo>
                  <a:pt x="252253" y="-30612"/>
                  <a:pt x="523267" y="25985"/>
                  <a:pt x="679365" y="0"/>
                </a:cubicBezTo>
                <a:cubicBezTo>
                  <a:pt x="835464" y="-25985"/>
                  <a:pt x="1103942" y="28389"/>
                  <a:pt x="1255099" y="0"/>
                </a:cubicBezTo>
                <a:cubicBezTo>
                  <a:pt x="1406256" y="-28389"/>
                  <a:pt x="1797136" y="50062"/>
                  <a:pt x="1934464" y="0"/>
                </a:cubicBezTo>
                <a:cubicBezTo>
                  <a:pt x="2071792" y="-50062"/>
                  <a:pt x="2369251" y="53268"/>
                  <a:pt x="2510197" y="0"/>
                </a:cubicBezTo>
                <a:cubicBezTo>
                  <a:pt x="2651143" y="-53268"/>
                  <a:pt x="2819708" y="28305"/>
                  <a:pt x="3085931" y="0"/>
                </a:cubicBezTo>
                <a:cubicBezTo>
                  <a:pt x="3352154" y="-28305"/>
                  <a:pt x="3427432" y="17790"/>
                  <a:pt x="3661664" y="0"/>
                </a:cubicBezTo>
                <a:cubicBezTo>
                  <a:pt x="3895896" y="-17790"/>
                  <a:pt x="3820523" y="14419"/>
                  <a:pt x="3926501" y="0"/>
                </a:cubicBezTo>
                <a:cubicBezTo>
                  <a:pt x="4032479" y="-14419"/>
                  <a:pt x="4432892" y="62697"/>
                  <a:pt x="4605867" y="0"/>
                </a:cubicBezTo>
                <a:cubicBezTo>
                  <a:pt x="4778842" y="-62697"/>
                  <a:pt x="4783724" y="13259"/>
                  <a:pt x="4870704" y="0"/>
                </a:cubicBezTo>
                <a:cubicBezTo>
                  <a:pt x="4957684" y="-13259"/>
                  <a:pt x="5241516" y="33482"/>
                  <a:pt x="5446437" y="0"/>
                </a:cubicBezTo>
                <a:cubicBezTo>
                  <a:pt x="5651358" y="-33482"/>
                  <a:pt x="5917665" y="56898"/>
                  <a:pt x="6229435" y="0"/>
                </a:cubicBezTo>
                <a:cubicBezTo>
                  <a:pt x="6541205" y="-56898"/>
                  <a:pt x="6737455" y="57076"/>
                  <a:pt x="7012432" y="0"/>
                </a:cubicBezTo>
                <a:cubicBezTo>
                  <a:pt x="7287409" y="-57076"/>
                  <a:pt x="7551983" y="60766"/>
                  <a:pt x="7691797" y="0"/>
                </a:cubicBezTo>
                <a:cubicBezTo>
                  <a:pt x="7831611" y="-60766"/>
                  <a:pt x="8010019" y="16004"/>
                  <a:pt x="8163899" y="0"/>
                </a:cubicBezTo>
                <a:cubicBezTo>
                  <a:pt x="8317779" y="-16004"/>
                  <a:pt x="8299325" y="19378"/>
                  <a:pt x="8428736" y="0"/>
                </a:cubicBezTo>
                <a:cubicBezTo>
                  <a:pt x="8558147" y="-19378"/>
                  <a:pt x="8698562" y="40491"/>
                  <a:pt x="8900837" y="0"/>
                </a:cubicBezTo>
                <a:cubicBezTo>
                  <a:pt x="9103112" y="-40491"/>
                  <a:pt x="9409401" y="34424"/>
                  <a:pt x="9580203" y="0"/>
                </a:cubicBezTo>
                <a:cubicBezTo>
                  <a:pt x="9751005" y="-34424"/>
                  <a:pt x="9996073" y="1019"/>
                  <a:pt x="10363200" y="0"/>
                </a:cubicBezTo>
                <a:cubicBezTo>
                  <a:pt x="10410255" y="99164"/>
                  <a:pt x="10341053" y="353439"/>
                  <a:pt x="10363200" y="448147"/>
                </a:cubicBezTo>
                <a:cubicBezTo>
                  <a:pt x="10385347" y="542855"/>
                  <a:pt x="10312370" y="714786"/>
                  <a:pt x="10363200" y="943467"/>
                </a:cubicBezTo>
                <a:cubicBezTo>
                  <a:pt x="10414030" y="1172148"/>
                  <a:pt x="10316259" y="1391200"/>
                  <a:pt x="10363200" y="1627481"/>
                </a:cubicBezTo>
                <a:cubicBezTo>
                  <a:pt x="10410141" y="1863762"/>
                  <a:pt x="10359432" y="1969737"/>
                  <a:pt x="10363200" y="2122801"/>
                </a:cubicBezTo>
                <a:cubicBezTo>
                  <a:pt x="10366968" y="2275865"/>
                  <a:pt x="10320018" y="2597824"/>
                  <a:pt x="10363200" y="2759642"/>
                </a:cubicBezTo>
                <a:cubicBezTo>
                  <a:pt x="10406382" y="2921460"/>
                  <a:pt x="10283113" y="3189026"/>
                  <a:pt x="10363200" y="3443655"/>
                </a:cubicBezTo>
                <a:cubicBezTo>
                  <a:pt x="10443287" y="3698284"/>
                  <a:pt x="10315498" y="3673465"/>
                  <a:pt x="10363200" y="3891802"/>
                </a:cubicBezTo>
                <a:cubicBezTo>
                  <a:pt x="10410902" y="4110139"/>
                  <a:pt x="10325493" y="4343974"/>
                  <a:pt x="10363200" y="4717336"/>
                </a:cubicBezTo>
                <a:cubicBezTo>
                  <a:pt x="10116687" y="4720849"/>
                  <a:pt x="9968687" y="4714013"/>
                  <a:pt x="9580203" y="4717336"/>
                </a:cubicBezTo>
                <a:cubicBezTo>
                  <a:pt x="9191719" y="4720659"/>
                  <a:pt x="9029519" y="4692590"/>
                  <a:pt x="8797205" y="4717336"/>
                </a:cubicBezTo>
                <a:cubicBezTo>
                  <a:pt x="8564891" y="4742082"/>
                  <a:pt x="8433408" y="4708728"/>
                  <a:pt x="8325104" y="4717336"/>
                </a:cubicBezTo>
                <a:cubicBezTo>
                  <a:pt x="8216800" y="4725944"/>
                  <a:pt x="8025114" y="4688976"/>
                  <a:pt x="7749371" y="4717336"/>
                </a:cubicBezTo>
                <a:cubicBezTo>
                  <a:pt x="7473628" y="4745696"/>
                  <a:pt x="7504374" y="4709662"/>
                  <a:pt x="7380901" y="4717336"/>
                </a:cubicBezTo>
                <a:cubicBezTo>
                  <a:pt x="7257428" y="4725010"/>
                  <a:pt x="6856564" y="4660323"/>
                  <a:pt x="6701536" y="4717336"/>
                </a:cubicBezTo>
                <a:cubicBezTo>
                  <a:pt x="6546509" y="4774349"/>
                  <a:pt x="6266570" y="4703514"/>
                  <a:pt x="5918539" y="4717336"/>
                </a:cubicBezTo>
                <a:cubicBezTo>
                  <a:pt x="5570508" y="4731158"/>
                  <a:pt x="5597452" y="4690385"/>
                  <a:pt x="5446437" y="4717336"/>
                </a:cubicBezTo>
                <a:cubicBezTo>
                  <a:pt x="5295422" y="4744287"/>
                  <a:pt x="4851080" y="4667766"/>
                  <a:pt x="4663440" y="4717336"/>
                </a:cubicBezTo>
                <a:cubicBezTo>
                  <a:pt x="4475800" y="4766906"/>
                  <a:pt x="4311976" y="4715259"/>
                  <a:pt x="4087707" y="4717336"/>
                </a:cubicBezTo>
                <a:cubicBezTo>
                  <a:pt x="3863438" y="4719413"/>
                  <a:pt x="3573217" y="4713708"/>
                  <a:pt x="3304709" y="4717336"/>
                </a:cubicBezTo>
                <a:cubicBezTo>
                  <a:pt x="3036201" y="4720964"/>
                  <a:pt x="2680508" y="4632597"/>
                  <a:pt x="2521712" y="4717336"/>
                </a:cubicBezTo>
                <a:cubicBezTo>
                  <a:pt x="2362916" y="4802075"/>
                  <a:pt x="2299377" y="4683211"/>
                  <a:pt x="2153243" y="4717336"/>
                </a:cubicBezTo>
                <a:cubicBezTo>
                  <a:pt x="2007109" y="4751461"/>
                  <a:pt x="1860435" y="4700891"/>
                  <a:pt x="1681141" y="4717336"/>
                </a:cubicBezTo>
                <a:cubicBezTo>
                  <a:pt x="1501847" y="4733781"/>
                  <a:pt x="1336100" y="4649285"/>
                  <a:pt x="1105408" y="4717336"/>
                </a:cubicBezTo>
                <a:cubicBezTo>
                  <a:pt x="874716" y="4785387"/>
                  <a:pt x="707864" y="4704806"/>
                  <a:pt x="529675" y="4717336"/>
                </a:cubicBezTo>
                <a:cubicBezTo>
                  <a:pt x="351486" y="4729866"/>
                  <a:pt x="260228" y="4665823"/>
                  <a:pt x="0" y="4717336"/>
                </a:cubicBezTo>
                <a:cubicBezTo>
                  <a:pt x="-30508" y="4575013"/>
                  <a:pt x="49706" y="4350775"/>
                  <a:pt x="0" y="4222016"/>
                </a:cubicBezTo>
                <a:cubicBezTo>
                  <a:pt x="-49706" y="4093257"/>
                  <a:pt x="32055" y="3725932"/>
                  <a:pt x="0" y="3538002"/>
                </a:cubicBezTo>
                <a:cubicBezTo>
                  <a:pt x="-32055" y="3350072"/>
                  <a:pt x="48705" y="3119805"/>
                  <a:pt x="0" y="2995508"/>
                </a:cubicBezTo>
                <a:cubicBezTo>
                  <a:pt x="-48705" y="2871211"/>
                  <a:pt x="80455" y="2572057"/>
                  <a:pt x="0" y="2311495"/>
                </a:cubicBezTo>
                <a:cubicBezTo>
                  <a:pt x="-80455" y="2050933"/>
                  <a:pt x="10628" y="2039832"/>
                  <a:pt x="0" y="1769001"/>
                </a:cubicBezTo>
                <a:cubicBezTo>
                  <a:pt x="-10628" y="1498170"/>
                  <a:pt x="19203" y="1368337"/>
                  <a:pt x="0" y="1132161"/>
                </a:cubicBezTo>
                <a:cubicBezTo>
                  <a:pt x="-19203" y="895985"/>
                  <a:pt x="41117" y="869389"/>
                  <a:pt x="0" y="636840"/>
                </a:cubicBezTo>
                <a:cubicBezTo>
                  <a:pt x="-41117" y="404291"/>
                  <a:pt x="63609" y="164798"/>
                  <a:pt x="0" y="0"/>
                </a:cubicBezTo>
                <a:close/>
              </a:path>
              <a:path w="10363200" h="4717336" stroke="0" extrusionOk="0">
                <a:moveTo>
                  <a:pt x="0" y="0"/>
                </a:moveTo>
                <a:cubicBezTo>
                  <a:pt x="212944" y="-34406"/>
                  <a:pt x="302829" y="31610"/>
                  <a:pt x="472101" y="0"/>
                </a:cubicBezTo>
                <a:cubicBezTo>
                  <a:pt x="641373" y="-31610"/>
                  <a:pt x="648677" y="18862"/>
                  <a:pt x="736939" y="0"/>
                </a:cubicBezTo>
                <a:cubicBezTo>
                  <a:pt x="825201" y="-18862"/>
                  <a:pt x="1234786" y="10709"/>
                  <a:pt x="1519936" y="0"/>
                </a:cubicBezTo>
                <a:cubicBezTo>
                  <a:pt x="1805086" y="-10709"/>
                  <a:pt x="1864131" y="39214"/>
                  <a:pt x="1992037" y="0"/>
                </a:cubicBezTo>
                <a:cubicBezTo>
                  <a:pt x="2119943" y="-39214"/>
                  <a:pt x="2300140" y="25206"/>
                  <a:pt x="2464139" y="0"/>
                </a:cubicBezTo>
                <a:cubicBezTo>
                  <a:pt x="2628138" y="-25206"/>
                  <a:pt x="3013716" y="54688"/>
                  <a:pt x="3247136" y="0"/>
                </a:cubicBezTo>
                <a:cubicBezTo>
                  <a:pt x="3480556" y="-54688"/>
                  <a:pt x="3526252" y="16462"/>
                  <a:pt x="3615605" y="0"/>
                </a:cubicBezTo>
                <a:cubicBezTo>
                  <a:pt x="3704958" y="-16462"/>
                  <a:pt x="4074447" y="70166"/>
                  <a:pt x="4398603" y="0"/>
                </a:cubicBezTo>
                <a:cubicBezTo>
                  <a:pt x="4722759" y="-70166"/>
                  <a:pt x="4895086" y="43847"/>
                  <a:pt x="5181600" y="0"/>
                </a:cubicBezTo>
                <a:cubicBezTo>
                  <a:pt x="5468114" y="-43847"/>
                  <a:pt x="5612066" y="1931"/>
                  <a:pt x="5757333" y="0"/>
                </a:cubicBezTo>
                <a:cubicBezTo>
                  <a:pt x="5902600" y="-1931"/>
                  <a:pt x="6350562" y="13709"/>
                  <a:pt x="6540331" y="0"/>
                </a:cubicBezTo>
                <a:cubicBezTo>
                  <a:pt x="6730100" y="-13709"/>
                  <a:pt x="6909897" y="49012"/>
                  <a:pt x="7012432" y="0"/>
                </a:cubicBezTo>
                <a:cubicBezTo>
                  <a:pt x="7114967" y="-49012"/>
                  <a:pt x="7358072" y="14780"/>
                  <a:pt x="7484533" y="0"/>
                </a:cubicBezTo>
                <a:cubicBezTo>
                  <a:pt x="7610994" y="-14780"/>
                  <a:pt x="7840501" y="32941"/>
                  <a:pt x="8163899" y="0"/>
                </a:cubicBezTo>
                <a:cubicBezTo>
                  <a:pt x="8487297" y="-32941"/>
                  <a:pt x="8405331" y="56003"/>
                  <a:pt x="8636000" y="0"/>
                </a:cubicBezTo>
                <a:cubicBezTo>
                  <a:pt x="8866669" y="-56003"/>
                  <a:pt x="9047743" y="62089"/>
                  <a:pt x="9418997" y="0"/>
                </a:cubicBezTo>
                <a:cubicBezTo>
                  <a:pt x="9790251" y="-62089"/>
                  <a:pt x="10068894" y="60892"/>
                  <a:pt x="10363200" y="0"/>
                </a:cubicBezTo>
                <a:cubicBezTo>
                  <a:pt x="10397086" y="230687"/>
                  <a:pt x="10306146" y="452174"/>
                  <a:pt x="10363200" y="589667"/>
                </a:cubicBezTo>
                <a:cubicBezTo>
                  <a:pt x="10420254" y="727160"/>
                  <a:pt x="10294222" y="946815"/>
                  <a:pt x="10363200" y="1226507"/>
                </a:cubicBezTo>
                <a:cubicBezTo>
                  <a:pt x="10432178" y="1506199"/>
                  <a:pt x="10354373" y="1526901"/>
                  <a:pt x="10363200" y="1674654"/>
                </a:cubicBezTo>
                <a:cubicBezTo>
                  <a:pt x="10372027" y="1822407"/>
                  <a:pt x="10333370" y="2016510"/>
                  <a:pt x="10363200" y="2169975"/>
                </a:cubicBezTo>
                <a:cubicBezTo>
                  <a:pt x="10393030" y="2323440"/>
                  <a:pt x="10307287" y="2495611"/>
                  <a:pt x="10363200" y="2806815"/>
                </a:cubicBezTo>
                <a:cubicBezTo>
                  <a:pt x="10419113" y="3118019"/>
                  <a:pt x="10321309" y="3134117"/>
                  <a:pt x="10363200" y="3349309"/>
                </a:cubicBezTo>
                <a:cubicBezTo>
                  <a:pt x="10405091" y="3564501"/>
                  <a:pt x="10330349" y="3599147"/>
                  <a:pt x="10363200" y="3844629"/>
                </a:cubicBezTo>
                <a:cubicBezTo>
                  <a:pt x="10396051" y="4090111"/>
                  <a:pt x="10352477" y="4337553"/>
                  <a:pt x="10363200" y="4717336"/>
                </a:cubicBezTo>
                <a:cubicBezTo>
                  <a:pt x="10202144" y="4749075"/>
                  <a:pt x="10029037" y="4661437"/>
                  <a:pt x="9787467" y="4717336"/>
                </a:cubicBezTo>
                <a:cubicBezTo>
                  <a:pt x="9545897" y="4773235"/>
                  <a:pt x="9441676" y="4682874"/>
                  <a:pt x="9211733" y="4717336"/>
                </a:cubicBezTo>
                <a:cubicBezTo>
                  <a:pt x="8981790" y="4751798"/>
                  <a:pt x="8981209" y="4693534"/>
                  <a:pt x="8843264" y="4717336"/>
                </a:cubicBezTo>
                <a:cubicBezTo>
                  <a:pt x="8705319" y="4741138"/>
                  <a:pt x="8472266" y="4675158"/>
                  <a:pt x="8163899" y="4717336"/>
                </a:cubicBezTo>
                <a:cubicBezTo>
                  <a:pt x="7855533" y="4759514"/>
                  <a:pt x="7871126" y="4684736"/>
                  <a:pt x="7795429" y="4717336"/>
                </a:cubicBezTo>
                <a:cubicBezTo>
                  <a:pt x="7719732" y="4749936"/>
                  <a:pt x="7426363" y="4679865"/>
                  <a:pt x="7116064" y="4717336"/>
                </a:cubicBezTo>
                <a:cubicBezTo>
                  <a:pt x="6805766" y="4754807"/>
                  <a:pt x="6957600" y="4715012"/>
                  <a:pt x="6851227" y="4717336"/>
                </a:cubicBezTo>
                <a:cubicBezTo>
                  <a:pt x="6744854" y="4719660"/>
                  <a:pt x="6460043" y="4656660"/>
                  <a:pt x="6171861" y="4717336"/>
                </a:cubicBezTo>
                <a:cubicBezTo>
                  <a:pt x="5883679" y="4778012"/>
                  <a:pt x="5903052" y="4686933"/>
                  <a:pt x="5803392" y="4717336"/>
                </a:cubicBezTo>
                <a:cubicBezTo>
                  <a:pt x="5703732" y="4747739"/>
                  <a:pt x="5661580" y="4714595"/>
                  <a:pt x="5538555" y="4717336"/>
                </a:cubicBezTo>
                <a:cubicBezTo>
                  <a:pt x="5415530" y="4720077"/>
                  <a:pt x="5350713" y="4697540"/>
                  <a:pt x="5170085" y="4717336"/>
                </a:cubicBezTo>
                <a:cubicBezTo>
                  <a:pt x="4989457" y="4737132"/>
                  <a:pt x="4771956" y="4636781"/>
                  <a:pt x="4490720" y="4717336"/>
                </a:cubicBezTo>
                <a:cubicBezTo>
                  <a:pt x="4209484" y="4797891"/>
                  <a:pt x="4234877" y="4704356"/>
                  <a:pt x="4122251" y="4717336"/>
                </a:cubicBezTo>
                <a:cubicBezTo>
                  <a:pt x="4009625" y="4730316"/>
                  <a:pt x="3986250" y="4705693"/>
                  <a:pt x="3857413" y="4717336"/>
                </a:cubicBezTo>
                <a:cubicBezTo>
                  <a:pt x="3728576" y="4728979"/>
                  <a:pt x="3669694" y="4687803"/>
                  <a:pt x="3488944" y="4717336"/>
                </a:cubicBezTo>
                <a:cubicBezTo>
                  <a:pt x="3308194" y="4746869"/>
                  <a:pt x="3138084" y="4689899"/>
                  <a:pt x="3016843" y="4717336"/>
                </a:cubicBezTo>
                <a:cubicBezTo>
                  <a:pt x="2895602" y="4744773"/>
                  <a:pt x="2728923" y="4650826"/>
                  <a:pt x="2441109" y="4717336"/>
                </a:cubicBezTo>
                <a:cubicBezTo>
                  <a:pt x="2153295" y="4783846"/>
                  <a:pt x="2220873" y="4684775"/>
                  <a:pt x="2072640" y="4717336"/>
                </a:cubicBezTo>
                <a:cubicBezTo>
                  <a:pt x="1924407" y="4749897"/>
                  <a:pt x="1555496" y="4656965"/>
                  <a:pt x="1289643" y="4717336"/>
                </a:cubicBezTo>
                <a:cubicBezTo>
                  <a:pt x="1023790" y="4777707"/>
                  <a:pt x="873126" y="4703134"/>
                  <a:pt x="713909" y="4717336"/>
                </a:cubicBezTo>
                <a:cubicBezTo>
                  <a:pt x="554692" y="4731538"/>
                  <a:pt x="321818" y="4657845"/>
                  <a:pt x="0" y="4717336"/>
                </a:cubicBezTo>
                <a:cubicBezTo>
                  <a:pt x="-25011" y="4512834"/>
                  <a:pt x="56286" y="4357905"/>
                  <a:pt x="0" y="4080496"/>
                </a:cubicBezTo>
                <a:cubicBezTo>
                  <a:pt x="-56286" y="3803087"/>
                  <a:pt x="13683" y="3652496"/>
                  <a:pt x="0" y="3490829"/>
                </a:cubicBezTo>
                <a:cubicBezTo>
                  <a:pt x="-13683" y="3329162"/>
                  <a:pt x="55255" y="3180669"/>
                  <a:pt x="0" y="2948335"/>
                </a:cubicBezTo>
                <a:cubicBezTo>
                  <a:pt x="-55255" y="2716001"/>
                  <a:pt x="46412" y="2492332"/>
                  <a:pt x="0" y="2311495"/>
                </a:cubicBezTo>
                <a:cubicBezTo>
                  <a:pt x="-46412" y="2130658"/>
                  <a:pt x="4888" y="1904998"/>
                  <a:pt x="0" y="1721828"/>
                </a:cubicBezTo>
                <a:cubicBezTo>
                  <a:pt x="-4888" y="1538658"/>
                  <a:pt x="54479" y="1363344"/>
                  <a:pt x="0" y="1037814"/>
                </a:cubicBezTo>
                <a:cubicBezTo>
                  <a:pt x="-54479" y="712284"/>
                  <a:pt x="105851" y="451008"/>
                  <a:pt x="0" y="0"/>
                </a:cubicBezTo>
                <a:close/>
              </a:path>
            </a:pathLst>
          </a:custGeom>
          <a:ln w="76200">
            <a:solidFill>
              <a:schemeClr val="accent1">
                <a:shade val="1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
        <p:nvSpPr>
          <p:cNvPr id="2" name="Date Placeholder 1">
            <a:extLst>
              <a:ext uri="{FF2B5EF4-FFF2-40B4-BE49-F238E27FC236}">
                <a16:creationId xmlns:a16="http://schemas.microsoft.com/office/drawing/2014/main" id="{900E46F1-4E06-9EB0-3397-E3E96B44DCD9}"/>
              </a:ext>
            </a:extLst>
          </p:cNvPr>
          <p:cNvSpPr>
            <a:spLocks noGrp="1"/>
          </p:cNvSpPr>
          <p:nvPr>
            <p:ph type="dt" idx="14"/>
          </p:nvPr>
        </p:nvSpPr>
        <p:spPr/>
        <p:txBody>
          <a:bodyPr/>
          <a:lstStyle/>
          <a:p>
            <a:pPr>
              <a:defRPr/>
            </a:pPr>
            <a:fld id="{F2CA91C6-E448-B740-A92A-042D768CA7F6}" type="datetime1">
              <a:rPr lang="fi-FI" altLang="en-FI" smtClean="0"/>
              <a:t>7.5.2024</a:t>
            </a:fld>
            <a:endParaRPr lang="en-FI" altLang="en-FI"/>
          </a:p>
        </p:txBody>
      </p:sp>
      <p:sp>
        <p:nvSpPr>
          <p:cNvPr id="5" name="Footer Placeholder 4">
            <a:extLst>
              <a:ext uri="{FF2B5EF4-FFF2-40B4-BE49-F238E27FC236}">
                <a16:creationId xmlns:a16="http://schemas.microsoft.com/office/drawing/2014/main" id="{26135DA0-7FBE-8714-086F-DF5EA445E411}"/>
              </a:ext>
            </a:extLst>
          </p:cNvPr>
          <p:cNvSpPr>
            <a:spLocks noGrp="1"/>
          </p:cNvSpPr>
          <p:nvPr>
            <p:ph type="ftr" idx="15"/>
          </p:nvPr>
        </p:nvSpPr>
        <p:spPr/>
        <p:txBody>
          <a:bodyPr/>
          <a:lstStyle/>
          <a:p>
            <a:pPr>
              <a:defRPr/>
            </a:pPr>
            <a:r>
              <a:rPr lang="en-GB" altLang="en-FI"/>
              <a:t>DI Dr.techn. Alexander Jung</a:t>
            </a:r>
            <a:endParaRPr lang="en-FI" altLang="en-FI"/>
          </a:p>
        </p:txBody>
      </p:sp>
      <p:sp>
        <p:nvSpPr>
          <p:cNvPr id="6" name="Slide Number Placeholder 5">
            <a:extLst>
              <a:ext uri="{FF2B5EF4-FFF2-40B4-BE49-F238E27FC236}">
                <a16:creationId xmlns:a16="http://schemas.microsoft.com/office/drawing/2014/main" id="{14D4F4CF-0608-B151-D014-913D0ADE0AC1}"/>
              </a:ext>
            </a:extLst>
          </p:cNvPr>
          <p:cNvSpPr>
            <a:spLocks noGrp="1"/>
          </p:cNvSpPr>
          <p:nvPr>
            <p:ph type="sldNum" idx="13"/>
          </p:nvPr>
        </p:nvSpPr>
        <p:spPr/>
        <p:txBody>
          <a:bodyPr/>
          <a:lstStyle/>
          <a:p>
            <a:pPr>
              <a:defRPr/>
            </a:pPr>
            <a:fld id="{8A9875F7-0834-434D-8242-7532ED1715FE}" type="slidenum">
              <a:rPr lang="en-US" altLang="en-FI" smtClean="0"/>
              <a:pPr>
                <a:defRPr/>
              </a:pPr>
              <a:t>11</a:t>
            </a:fld>
            <a:endParaRPr lang="en-FI" altLang="en-FI"/>
          </a:p>
        </p:txBody>
      </p:sp>
    </p:spTree>
    <p:extLst>
      <p:ext uri="{BB962C8B-B14F-4D97-AF65-F5344CB8AC3E}">
        <p14:creationId xmlns:p14="http://schemas.microsoft.com/office/powerpoint/2010/main" val="1144077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A24DA-EF4E-C61C-6531-4EDD389B1982}"/>
              </a:ext>
            </a:extLst>
          </p:cNvPr>
          <p:cNvSpPr>
            <a:spLocks noGrp="1"/>
          </p:cNvSpPr>
          <p:nvPr>
            <p:ph type="sldNum" idx="13"/>
          </p:nvPr>
        </p:nvSpPr>
        <p:spPr/>
        <p:txBody>
          <a:bodyPr/>
          <a:lstStyle/>
          <a:p>
            <a:pPr>
              <a:defRPr/>
            </a:pPr>
            <a:fld id="{8A9875F7-0834-434D-8242-7532ED1715FE}" type="slidenum">
              <a:rPr lang="en-US" altLang="en-FI" smtClean="0"/>
              <a:pPr>
                <a:defRPr/>
              </a:pPr>
              <a:t>12</a:t>
            </a:fld>
            <a:endParaRPr lang="en-FI" altLang="en-FI"/>
          </a:p>
        </p:txBody>
      </p:sp>
      <p:sp>
        <p:nvSpPr>
          <p:cNvPr id="5" name="Date Placeholder 4">
            <a:extLst>
              <a:ext uri="{FF2B5EF4-FFF2-40B4-BE49-F238E27FC236}">
                <a16:creationId xmlns:a16="http://schemas.microsoft.com/office/drawing/2014/main" id="{78E255AA-DFC0-40E1-A958-E298B8EE7A7C}"/>
              </a:ext>
            </a:extLst>
          </p:cNvPr>
          <p:cNvSpPr>
            <a:spLocks noGrp="1"/>
          </p:cNvSpPr>
          <p:nvPr>
            <p:ph type="dt" idx="14"/>
          </p:nvPr>
        </p:nvSpPr>
        <p:spPr/>
        <p:txBody>
          <a:bodyPr/>
          <a:lstStyle/>
          <a:p>
            <a:pPr>
              <a:defRPr/>
            </a:pPr>
            <a:fld id="{A7C6A7B3-ECA9-BA4C-B071-2CC25BCED6FB}" type="datetime1">
              <a:rPr lang="fi-FI" altLang="en-FI" smtClean="0"/>
              <a:t>7.5.2024</a:t>
            </a:fld>
            <a:endParaRPr lang="en-FI" altLang="en-FI"/>
          </a:p>
        </p:txBody>
      </p:sp>
      <p:sp>
        <p:nvSpPr>
          <p:cNvPr id="6" name="Footer Placeholder 5">
            <a:extLst>
              <a:ext uri="{FF2B5EF4-FFF2-40B4-BE49-F238E27FC236}">
                <a16:creationId xmlns:a16="http://schemas.microsoft.com/office/drawing/2014/main" id="{582DFBFD-6B6A-615F-13A4-B9012DB5A837}"/>
              </a:ext>
            </a:extLst>
          </p:cNvPr>
          <p:cNvSpPr>
            <a:spLocks noGrp="1"/>
          </p:cNvSpPr>
          <p:nvPr>
            <p:ph type="ftr" idx="15"/>
          </p:nvPr>
        </p:nvSpPr>
        <p:spPr/>
        <p:txBody>
          <a:bodyPr/>
          <a:lstStyle/>
          <a:p>
            <a:pPr>
              <a:defRPr/>
            </a:pPr>
            <a:r>
              <a:rPr lang="en-GB" altLang="en-FI"/>
              <a:t>DI Dr.techn. Alexander Jung</a:t>
            </a:r>
            <a:endParaRPr lang="en-FI" altLang="en-FI"/>
          </a:p>
        </p:txBody>
      </p:sp>
      <p:pic>
        <p:nvPicPr>
          <p:cNvPr id="1026" name="Picture 2" descr="Children-Phones">
            <a:extLst>
              <a:ext uri="{FF2B5EF4-FFF2-40B4-BE49-F238E27FC236}">
                <a16:creationId xmlns:a16="http://schemas.microsoft.com/office/drawing/2014/main" id="{6CFB0256-72E5-7242-B27B-D809821705D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91739" y="1318739"/>
            <a:ext cx="9668937" cy="413951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5FD133B-B5B7-E7AD-9BB2-D77D3F49FE6A}"/>
              </a:ext>
            </a:extLst>
          </p:cNvPr>
          <p:cNvSpPr txBox="1"/>
          <p:nvPr/>
        </p:nvSpPr>
        <p:spPr>
          <a:xfrm>
            <a:off x="654908" y="339804"/>
            <a:ext cx="10985157" cy="923330"/>
          </a:xfrm>
          <a:prstGeom prst="rect">
            <a:avLst/>
          </a:prstGeom>
          <a:noFill/>
        </p:spPr>
        <p:txBody>
          <a:bodyPr wrap="square" rtlCol="0">
            <a:spAutoFit/>
          </a:bodyPr>
          <a:lstStyle/>
          <a:p>
            <a:r>
              <a:rPr lang="de-DE" sz="5400" b="1" dirty="0"/>
              <a:t>ML macht Smartphone zu Herrscher! </a:t>
            </a:r>
          </a:p>
        </p:txBody>
      </p:sp>
      <p:sp>
        <p:nvSpPr>
          <p:cNvPr id="12" name="TextBox 11">
            <a:extLst>
              <a:ext uri="{FF2B5EF4-FFF2-40B4-BE49-F238E27FC236}">
                <a16:creationId xmlns:a16="http://schemas.microsoft.com/office/drawing/2014/main" id="{89B1A579-8DF6-2212-7F5B-FBB44CBC08F7}"/>
              </a:ext>
            </a:extLst>
          </p:cNvPr>
          <p:cNvSpPr txBox="1"/>
          <p:nvPr/>
        </p:nvSpPr>
        <p:spPr>
          <a:xfrm>
            <a:off x="704335" y="5782962"/>
            <a:ext cx="6515117" cy="369332"/>
          </a:xfrm>
          <a:prstGeom prst="rect">
            <a:avLst/>
          </a:prstGeom>
          <a:noFill/>
        </p:spPr>
        <p:txBody>
          <a:bodyPr wrap="none" rtlCol="0">
            <a:spAutoFit/>
          </a:bodyPr>
          <a:lstStyle/>
          <a:p>
            <a:r>
              <a:rPr lang="en-GB" dirty="0"/>
              <a:t>https://</a:t>
            </a:r>
            <a:r>
              <a:rPr lang="en-GB" dirty="0" err="1"/>
              <a:t>dailycaller.com</a:t>
            </a:r>
            <a:r>
              <a:rPr lang="en-GB" dirty="0"/>
              <a:t>/2018/12/10/staring-smartphone-kids-brain/</a:t>
            </a:r>
          </a:p>
        </p:txBody>
      </p:sp>
    </p:spTree>
    <p:extLst>
      <p:ext uri="{BB962C8B-B14F-4D97-AF65-F5344CB8AC3E}">
        <p14:creationId xmlns:p14="http://schemas.microsoft.com/office/powerpoint/2010/main" val="2266048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1A24DA-EF4E-C61C-6531-4EDD389B1982}"/>
              </a:ext>
            </a:extLst>
          </p:cNvPr>
          <p:cNvSpPr>
            <a:spLocks noGrp="1"/>
          </p:cNvSpPr>
          <p:nvPr>
            <p:ph type="sldNum" idx="13"/>
          </p:nvPr>
        </p:nvSpPr>
        <p:spPr/>
        <p:txBody>
          <a:bodyPr/>
          <a:lstStyle/>
          <a:p>
            <a:pPr>
              <a:defRPr/>
            </a:pPr>
            <a:fld id="{8A9875F7-0834-434D-8242-7532ED1715FE}" type="slidenum">
              <a:rPr lang="en-US" altLang="en-FI" smtClean="0"/>
              <a:pPr>
                <a:defRPr/>
              </a:pPr>
              <a:t>13</a:t>
            </a:fld>
            <a:endParaRPr lang="en-FI" altLang="en-FI"/>
          </a:p>
        </p:txBody>
      </p:sp>
      <p:sp>
        <p:nvSpPr>
          <p:cNvPr id="5" name="Date Placeholder 4">
            <a:extLst>
              <a:ext uri="{FF2B5EF4-FFF2-40B4-BE49-F238E27FC236}">
                <a16:creationId xmlns:a16="http://schemas.microsoft.com/office/drawing/2014/main" id="{78E255AA-DFC0-40E1-A958-E298B8EE7A7C}"/>
              </a:ext>
            </a:extLst>
          </p:cNvPr>
          <p:cNvSpPr>
            <a:spLocks noGrp="1"/>
          </p:cNvSpPr>
          <p:nvPr>
            <p:ph type="dt" idx="14"/>
          </p:nvPr>
        </p:nvSpPr>
        <p:spPr/>
        <p:txBody>
          <a:bodyPr/>
          <a:lstStyle/>
          <a:p>
            <a:pPr>
              <a:defRPr/>
            </a:pPr>
            <a:fld id="{A7C6A7B3-ECA9-BA4C-B071-2CC25BCED6FB}" type="datetime1">
              <a:rPr lang="fi-FI" altLang="en-FI" smtClean="0"/>
              <a:t>7.5.2024</a:t>
            </a:fld>
            <a:endParaRPr lang="en-FI" altLang="en-FI"/>
          </a:p>
        </p:txBody>
      </p:sp>
      <p:sp>
        <p:nvSpPr>
          <p:cNvPr id="6" name="Footer Placeholder 5">
            <a:extLst>
              <a:ext uri="{FF2B5EF4-FFF2-40B4-BE49-F238E27FC236}">
                <a16:creationId xmlns:a16="http://schemas.microsoft.com/office/drawing/2014/main" id="{582DFBFD-6B6A-615F-13A4-B9012DB5A837}"/>
              </a:ext>
            </a:extLst>
          </p:cNvPr>
          <p:cNvSpPr>
            <a:spLocks noGrp="1"/>
          </p:cNvSpPr>
          <p:nvPr>
            <p:ph type="ftr" idx="15"/>
          </p:nvPr>
        </p:nvSpPr>
        <p:spPr/>
        <p:txBody>
          <a:bodyPr/>
          <a:lstStyle/>
          <a:p>
            <a:pPr>
              <a:defRPr/>
            </a:pPr>
            <a:r>
              <a:rPr lang="en-GB" altLang="en-FI"/>
              <a:t>DI Dr.techn. Alexander Jung</a:t>
            </a:r>
            <a:endParaRPr lang="en-FI" altLang="en-FI"/>
          </a:p>
        </p:txBody>
      </p:sp>
      <p:sp>
        <p:nvSpPr>
          <p:cNvPr id="2" name="TextBox 1">
            <a:extLst>
              <a:ext uri="{FF2B5EF4-FFF2-40B4-BE49-F238E27FC236}">
                <a16:creationId xmlns:a16="http://schemas.microsoft.com/office/drawing/2014/main" id="{DDD97974-78DA-FC96-8B90-E3B75613EF71}"/>
              </a:ext>
            </a:extLst>
          </p:cNvPr>
          <p:cNvSpPr txBox="1"/>
          <p:nvPr/>
        </p:nvSpPr>
        <p:spPr>
          <a:xfrm>
            <a:off x="395415" y="1759787"/>
            <a:ext cx="11191585" cy="1964512"/>
          </a:xfrm>
          <a:prstGeom prst="rect">
            <a:avLst/>
          </a:prstGeom>
          <a:noFill/>
        </p:spPr>
        <p:txBody>
          <a:bodyPr wrap="square" rtlCol="0">
            <a:spAutoFit/>
          </a:bodyPr>
          <a:lstStyle/>
          <a:p>
            <a:pPr>
              <a:lnSpc>
                <a:spcPct val="150000"/>
              </a:lnSpc>
            </a:pPr>
            <a:r>
              <a:rPr lang="en-GB" sz="2800" i="1" dirty="0"/>
              <a:t>“Further, some researchers believe that social media exposure can overstimulate the reward </a:t>
            </a:r>
            <a:r>
              <a:rPr lang="en-GB" sz="2800" i="1" dirty="0" err="1"/>
              <a:t>center</a:t>
            </a:r>
            <a:r>
              <a:rPr lang="en-GB" sz="2800" i="1" dirty="0"/>
              <a:t> in the brain and, when the stimulation becomes excessive, can trigger pathways comparable to addiction…”</a:t>
            </a:r>
          </a:p>
        </p:txBody>
      </p:sp>
      <p:sp>
        <p:nvSpPr>
          <p:cNvPr id="3" name="TextBox 2">
            <a:extLst>
              <a:ext uri="{FF2B5EF4-FFF2-40B4-BE49-F238E27FC236}">
                <a16:creationId xmlns:a16="http://schemas.microsoft.com/office/drawing/2014/main" id="{555E278B-B9FE-61B4-D083-8AC80B08A579}"/>
              </a:ext>
            </a:extLst>
          </p:cNvPr>
          <p:cNvSpPr txBox="1"/>
          <p:nvPr/>
        </p:nvSpPr>
        <p:spPr>
          <a:xfrm>
            <a:off x="395415" y="4623224"/>
            <a:ext cx="10046042" cy="646331"/>
          </a:xfrm>
          <a:prstGeom prst="rect">
            <a:avLst/>
          </a:prstGeom>
          <a:noFill/>
        </p:spPr>
        <p:txBody>
          <a:bodyPr wrap="square" rtlCol="0">
            <a:spAutoFit/>
          </a:bodyPr>
          <a:lstStyle/>
          <a:p>
            <a:r>
              <a:rPr lang="en-GB" dirty="0"/>
              <a:t>Surgeon General. 2023. </a:t>
            </a:r>
            <a:r>
              <a:rPr lang="en-GB" i="1" dirty="0"/>
              <a:t>Social Media and Youth Mental Health: The U.S. Surgeon General’s Advisory</a:t>
            </a:r>
            <a:r>
              <a:rPr lang="en-GB" dirty="0"/>
              <a:t>. </a:t>
            </a:r>
            <a:r>
              <a:rPr lang="en-GB" dirty="0">
                <a:hlinkClick r:id="rId2"/>
              </a:rPr>
              <a:t>https://www.hhs.gov/sites/default/files/sg-youth-mental-health-social-media-advisory.pdf</a:t>
            </a:r>
            <a:endParaRPr lang="en-GB" dirty="0"/>
          </a:p>
        </p:txBody>
      </p:sp>
      <p:sp>
        <p:nvSpPr>
          <p:cNvPr id="8" name="TextBox 7">
            <a:extLst>
              <a:ext uri="{FF2B5EF4-FFF2-40B4-BE49-F238E27FC236}">
                <a16:creationId xmlns:a16="http://schemas.microsoft.com/office/drawing/2014/main" id="{D85F0EB7-DE1B-D3F3-CA64-B057A5592E54}"/>
              </a:ext>
            </a:extLst>
          </p:cNvPr>
          <p:cNvSpPr txBox="1"/>
          <p:nvPr/>
        </p:nvSpPr>
        <p:spPr>
          <a:xfrm>
            <a:off x="368643" y="386995"/>
            <a:ext cx="10985157" cy="923330"/>
          </a:xfrm>
          <a:prstGeom prst="rect">
            <a:avLst/>
          </a:prstGeom>
          <a:noFill/>
        </p:spPr>
        <p:txBody>
          <a:bodyPr wrap="square" rtlCol="0">
            <a:spAutoFit/>
          </a:bodyPr>
          <a:lstStyle/>
          <a:p>
            <a:r>
              <a:rPr lang="de-DE" sz="5400" b="1" dirty="0"/>
              <a:t>ML kann krank machen! </a:t>
            </a:r>
          </a:p>
        </p:txBody>
      </p:sp>
    </p:spTree>
    <p:extLst>
      <p:ext uri="{BB962C8B-B14F-4D97-AF65-F5344CB8AC3E}">
        <p14:creationId xmlns:p14="http://schemas.microsoft.com/office/powerpoint/2010/main" val="3757617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A8039-A359-5C5C-2210-2A6AD18141A8}"/>
              </a:ext>
            </a:extLst>
          </p:cNvPr>
          <p:cNvSpPr>
            <a:spLocks noGrp="1"/>
          </p:cNvSpPr>
          <p:nvPr>
            <p:ph type="sldNum" idx="13"/>
          </p:nvPr>
        </p:nvSpPr>
        <p:spPr/>
        <p:txBody>
          <a:bodyPr/>
          <a:lstStyle/>
          <a:p>
            <a:pPr>
              <a:defRPr/>
            </a:pPr>
            <a:fld id="{8A9875F7-0834-434D-8242-7532ED1715FE}" type="slidenum">
              <a:rPr lang="en-US" altLang="en-FI" smtClean="0"/>
              <a:pPr>
                <a:defRPr/>
              </a:pPr>
              <a:t>14</a:t>
            </a:fld>
            <a:endParaRPr lang="en-FI" altLang="en-FI"/>
          </a:p>
        </p:txBody>
      </p:sp>
      <p:sp>
        <p:nvSpPr>
          <p:cNvPr id="5" name="Date Placeholder 4">
            <a:extLst>
              <a:ext uri="{FF2B5EF4-FFF2-40B4-BE49-F238E27FC236}">
                <a16:creationId xmlns:a16="http://schemas.microsoft.com/office/drawing/2014/main" id="{E9875042-466E-757A-7EA4-664D4DB149B2}"/>
              </a:ext>
            </a:extLst>
          </p:cNvPr>
          <p:cNvSpPr>
            <a:spLocks noGrp="1"/>
          </p:cNvSpPr>
          <p:nvPr>
            <p:ph type="dt" idx="14"/>
          </p:nvPr>
        </p:nvSpPr>
        <p:spPr/>
        <p:txBody>
          <a:bodyPr/>
          <a:lstStyle/>
          <a:p>
            <a:pPr>
              <a:defRPr/>
            </a:pPr>
            <a:fld id="{A7E051B1-2FD8-8249-BC41-548BF477ECC7}" type="datetime1">
              <a:rPr lang="fi-FI" altLang="en-FI" smtClean="0"/>
              <a:t>7.5.2024</a:t>
            </a:fld>
            <a:endParaRPr lang="en-FI" altLang="en-FI"/>
          </a:p>
        </p:txBody>
      </p:sp>
      <p:sp>
        <p:nvSpPr>
          <p:cNvPr id="6" name="Footer Placeholder 5">
            <a:extLst>
              <a:ext uri="{FF2B5EF4-FFF2-40B4-BE49-F238E27FC236}">
                <a16:creationId xmlns:a16="http://schemas.microsoft.com/office/drawing/2014/main" id="{B8791050-4AB9-79AD-CFD9-1EF05375E95D}"/>
              </a:ext>
            </a:extLst>
          </p:cNvPr>
          <p:cNvSpPr>
            <a:spLocks noGrp="1"/>
          </p:cNvSpPr>
          <p:nvPr>
            <p:ph type="ftr" idx="15"/>
          </p:nvPr>
        </p:nvSpPr>
        <p:spPr/>
        <p:txBody>
          <a:bodyPr/>
          <a:lstStyle/>
          <a:p>
            <a:pPr>
              <a:defRPr/>
            </a:pPr>
            <a:r>
              <a:rPr lang="en-GB" altLang="en-FI"/>
              <a:t>DI Dr.techn. Alexander Jung</a:t>
            </a:r>
            <a:endParaRPr lang="en-FI" altLang="en-FI"/>
          </a:p>
        </p:txBody>
      </p:sp>
      <p:sp>
        <p:nvSpPr>
          <p:cNvPr id="3" name="TextBox 2">
            <a:extLst>
              <a:ext uri="{FF2B5EF4-FFF2-40B4-BE49-F238E27FC236}">
                <a16:creationId xmlns:a16="http://schemas.microsoft.com/office/drawing/2014/main" id="{BBE58538-9046-3D0C-FB7E-1734A130280F}"/>
              </a:ext>
            </a:extLst>
          </p:cNvPr>
          <p:cNvSpPr txBox="1"/>
          <p:nvPr/>
        </p:nvSpPr>
        <p:spPr>
          <a:xfrm>
            <a:off x="286779" y="4989036"/>
            <a:ext cx="11618442" cy="646331"/>
          </a:xfrm>
          <a:prstGeom prst="rect">
            <a:avLst/>
          </a:prstGeom>
          <a:noFill/>
        </p:spPr>
        <p:txBody>
          <a:bodyPr wrap="square">
            <a:spAutoFit/>
          </a:bodyPr>
          <a:lstStyle/>
          <a:p>
            <a:r>
              <a:rPr lang="en-GB" dirty="0"/>
              <a:t>https://</a:t>
            </a:r>
            <a:r>
              <a:rPr lang="en-GB" dirty="0" err="1"/>
              <a:t>www.fda.gov</a:t>
            </a:r>
            <a:r>
              <a:rPr lang="en-GB" dirty="0"/>
              <a:t>/medical-devices/software-medical-device-</a:t>
            </a:r>
            <a:r>
              <a:rPr lang="en-GB" dirty="0" err="1"/>
              <a:t>samd</a:t>
            </a:r>
            <a:r>
              <a:rPr lang="en-GB" dirty="0"/>
              <a:t>/artificial-intelligence-and-machine-learning-aiml-enabled-medical-devices</a:t>
            </a:r>
          </a:p>
        </p:txBody>
      </p:sp>
      <p:sp>
        <p:nvSpPr>
          <p:cNvPr id="2" name="TextBox 1">
            <a:extLst>
              <a:ext uri="{FF2B5EF4-FFF2-40B4-BE49-F238E27FC236}">
                <a16:creationId xmlns:a16="http://schemas.microsoft.com/office/drawing/2014/main" id="{6503B405-5A5A-C6D5-A185-45D719210EB2}"/>
              </a:ext>
            </a:extLst>
          </p:cNvPr>
          <p:cNvSpPr txBox="1"/>
          <p:nvPr/>
        </p:nvSpPr>
        <p:spPr>
          <a:xfrm>
            <a:off x="368643" y="1310325"/>
            <a:ext cx="10884243" cy="2610843"/>
          </a:xfrm>
          <a:prstGeom prst="rect">
            <a:avLst/>
          </a:prstGeom>
          <a:noFill/>
        </p:spPr>
        <p:txBody>
          <a:bodyPr wrap="square" rtlCol="0">
            <a:spAutoFit/>
          </a:bodyPr>
          <a:lstStyle/>
          <a:p>
            <a:pPr>
              <a:lnSpc>
                <a:spcPct val="150000"/>
              </a:lnSpc>
            </a:pPr>
            <a:r>
              <a:rPr lang="en-GB" sz="2800" i="1" dirty="0"/>
              <a:t>“Through the end of July 2023, 79% of devices authorized in 2023 are </a:t>
            </a:r>
            <a:r>
              <a:rPr lang="en-GB" sz="2800" i="1" dirty="0">
                <a:solidFill>
                  <a:srgbClr val="FF0000"/>
                </a:solidFill>
              </a:rPr>
              <a:t>in Radiology (85), </a:t>
            </a:r>
            <a:r>
              <a:rPr lang="en-GB" sz="2800" i="1" dirty="0"/>
              <a:t>9% in </a:t>
            </a:r>
            <a:r>
              <a:rPr lang="en-GB" sz="2800" i="1" dirty="0">
                <a:solidFill>
                  <a:srgbClr val="FF0000"/>
                </a:solidFill>
              </a:rPr>
              <a:t>Cardiovascular (10), </a:t>
            </a:r>
            <a:r>
              <a:rPr lang="en-GB" sz="2800" i="1" dirty="0"/>
              <a:t>5% in </a:t>
            </a:r>
            <a:r>
              <a:rPr lang="en-GB" sz="2800" i="1" dirty="0">
                <a:solidFill>
                  <a:srgbClr val="FF0000"/>
                </a:solidFill>
              </a:rPr>
              <a:t>Neurology (5), </a:t>
            </a:r>
            <a:r>
              <a:rPr lang="en-GB" sz="2800" i="1" dirty="0"/>
              <a:t>4% in </a:t>
            </a:r>
            <a:r>
              <a:rPr lang="en-GB" sz="2800" i="1" dirty="0">
                <a:solidFill>
                  <a:srgbClr val="FF0000"/>
                </a:solidFill>
              </a:rPr>
              <a:t>Gastroenterology/Urology (4), </a:t>
            </a:r>
            <a:r>
              <a:rPr lang="en-GB" sz="2800" i="1" dirty="0"/>
              <a:t>2% in </a:t>
            </a:r>
            <a:r>
              <a:rPr lang="en-GB" sz="2800" i="1" dirty="0" err="1"/>
              <a:t>Anesthesiology</a:t>
            </a:r>
            <a:r>
              <a:rPr lang="en-GB" sz="2800" i="1" dirty="0"/>
              <a:t> (2), and 1% each in Ear, Nose and Throat (1), and Ophthalmic (1).”</a:t>
            </a:r>
            <a:endParaRPr lang="de-DE" sz="2800" i="1" dirty="0"/>
          </a:p>
        </p:txBody>
      </p:sp>
      <p:sp>
        <p:nvSpPr>
          <p:cNvPr id="9" name="TextBox 8">
            <a:extLst>
              <a:ext uri="{FF2B5EF4-FFF2-40B4-BE49-F238E27FC236}">
                <a16:creationId xmlns:a16="http://schemas.microsoft.com/office/drawing/2014/main" id="{A4E18EC7-9015-ACF2-FF84-207E860E32AC}"/>
              </a:ext>
            </a:extLst>
          </p:cNvPr>
          <p:cNvSpPr txBox="1"/>
          <p:nvPr/>
        </p:nvSpPr>
        <p:spPr>
          <a:xfrm>
            <a:off x="368642" y="386995"/>
            <a:ext cx="10641227" cy="923330"/>
          </a:xfrm>
          <a:prstGeom prst="rect">
            <a:avLst/>
          </a:prstGeom>
          <a:noFill/>
        </p:spPr>
        <p:txBody>
          <a:bodyPr wrap="square" rtlCol="0">
            <a:spAutoFit/>
          </a:bodyPr>
          <a:lstStyle/>
          <a:p>
            <a:r>
              <a:rPr lang="de-DE" sz="5400" b="1" dirty="0"/>
              <a:t>Zulassungen von KI Medizintechnik</a:t>
            </a:r>
          </a:p>
        </p:txBody>
      </p:sp>
      <p:pic>
        <p:nvPicPr>
          <p:cNvPr id="8" name="Picture 7">
            <a:extLst>
              <a:ext uri="{FF2B5EF4-FFF2-40B4-BE49-F238E27FC236}">
                <a16:creationId xmlns:a16="http://schemas.microsoft.com/office/drawing/2014/main" id="{C0A325CF-3C16-A822-1D3F-04FC170A3D5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69153" y="3632031"/>
            <a:ext cx="4213646" cy="1272044"/>
          </a:xfrm>
          <a:prstGeom prst="rect">
            <a:avLst/>
          </a:prstGeom>
        </p:spPr>
      </p:pic>
    </p:spTree>
    <p:extLst>
      <p:ext uri="{BB962C8B-B14F-4D97-AF65-F5344CB8AC3E}">
        <p14:creationId xmlns:p14="http://schemas.microsoft.com/office/powerpoint/2010/main" val="1149975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AA8039-A359-5C5C-2210-2A6AD18141A8}"/>
              </a:ext>
            </a:extLst>
          </p:cNvPr>
          <p:cNvSpPr>
            <a:spLocks noGrp="1"/>
          </p:cNvSpPr>
          <p:nvPr>
            <p:ph type="sldNum" idx="13"/>
          </p:nvPr>
        </p:nvSpPr>
        <p:spPr/>
        <p:txBody>
          <a:bodyPr/>
          <a:lstStyle/>
          <a:p>
            <a:pPr>
              <a:defRPr/>
            </a:pPr>
            <a:fld id="{8A9875F7-0834-434D-8242-7532ED1715FE}" type="slidenum">
              <a:rPr lang="en-US" altLang="en-FI" smtClean="0"/>
              <a:pPr>
                <a:defRPr/>
              </a:pPr>
              <a:t>15</a:t>
            </a:fld>
            <a:endParaRPr lang="en-FI" altLang="en-FI"/>
          </a:p>
        </p:txBody>
      </p:sp>
      <p:sp>
        <p:nvSpPr>
          <p:cNvPr id="5" name="Date Placeholder 4">
            <a:extLst>
              <a:ext uri="{FF2B5EF4-FFF2-40B4-BE49-F238E27FC236}">
                <a16:creationId xmlns:a16="http://schemas.microsoft.com/office/drawing/2014/main" id="{E9875042-466E-757A-7EA4-664D4DB149B2}"/>
              </a:ext>
            </a:extLst>
          </p:cNvPr>
          <p:cNvSpPr>
            <a:spLocks noGrp="1"/>
          </p:cNvSpPr>
          <p:nvPr>
            <p:ph type="dt" idx="14"/>
          </p:nvPr>
        </p:nvSpPr>
        <p:spPr/>
        <p:txBody>
          <a:bodyPr/>
          <a:lstStyle/>
          <a:p>
            <a:pPr>
              <a:defRPr/>
            </a:pPr>
            <a:fld id="{A7E051B1-2FD8-8249-BC41-548BF477ECC7}" type="datetime1">
              <a:rPr lang="fi-FI" altLang="en-FI" smtClean="0"/>
              <a:t>7.5.2024</a:t>
            </a:fld>
            <a:endParaRPr lang="en-FI" altLang="en-FI"/>
          </a:p>
        </p:txBody>
      </p:sp>
      <p:sp>
        <p:nvSpPr>
          <p:cNvPr id="6" name="Footer Placeholder 5">
            <a:extLst>
              <a:ext uri="{FF2B5EF4-FFF2-40B4-BE49-F238E27FC236}">
                <a16:creationId xmlns:a16="http://schemas.microsoft.com/office/drawing/2014/main" id="{B8791050-4AB9-79AD-CFD9-1EF05375E95D}"/>
              </a:ext>
            </a:extLst>
          </p:cNvPr>
          <p:cNvSpPr>
            <a:spLocks noGrp="1"/>
          </p:cNvSpPr>
          <p:nvPr>
            <p:ph type="ftr" idx="15"/>
          </p:nvPr>
        </p:nvSpPr>
        <p:spPr/>
        <p:txBody>
          <a:bodyPr/>
          <a:lstStyle/>
          <a:p>
            <a:pPr>
              <a:defRPr/>
            </a:pPr>
            <a:r>
              <a:rPr lang="en-GB" altLang="en-FI"/>
              <a:t>DI Dr.techn. Alexander Jung</a:t>
            </a:r>
            <a:endParaRPr lang="en-FI" altLang="en-FI"/>
          </a:p>
        </p:txBody>
      </p:sp>
      <p:sp>
        <p:nvSpPr>
          <p:cNvPr id="9" name="TextBox 8">
            <a:extLst>
              <a:ext uri="{FF2B5EF4-FFF2-40B4-BE49-F238E27FC236}">
                <a16:creationId xmlns:a16="http://schemas.microsoft.com/office/drawing/2014/main" id="{D10FBEF5-58C5-8B3C-A7D6-32587D5523B0}"/>
              </a:ext>
            </a:extLst>
          </p:cNvPr>
          <p:cNvSpPr txBox="1"/>
          <p:nvPr/>
        </p:nvSpPr>
        <p:spPr>
          <a:xfrm>
            <a:off x="176084" y="326788"/>
            <a:ext cx="11839832" cy="1015663"/>
          </a:xfrm>
          <a:prstGeom prst="rect">
            <a:avLst/>
          </a:prstGeom>
          <a:noFill/>
        </p:spPr>
        <p:txBody>
          <a:bodyPr wrap="square">
            <a:spAutoFit/>
          </a:bodyPr>
          <a:lstStyle/>
          <a:p>
            <a:r>
              <a:rPr lang="de-AT" sz="6000" b="1" dirty="0"/>
              <a:t>Meiste KI Zulassungen in Radiologie. </a:t>
            </a:r>
          </a:p>
        </p:txBody>
      </p:sp>
      <p:sp>
        <p:nvSpPr>
          <p:cNvPr id="7" name="TextBox 6">
            <a:extLst>
              <a:ext uri="{FF2B5EF4-FFF2-40B4-BE49-F238E27FC236}">
                <a16:creationId xmlns:a16="http://schemas.microsoft.com/office/drawing/2014/main" id="{2AE58C5A-7B25-7052-BB59-EC0108C37F08}"/>
              </a:ext>
            </a:extLst>
          </p:cNvPr>
          <p:cNvSpPr txBox="1"/>
          <p:nvPr/>
        </p:nvSpPr>
        <p:spPr>
          <a:xfrm>
            <a:off x="372313" y="5259851"/>
            <a:ext cx="10981487" cy="1354217"/>
          </a:xfrm>
          <a:prstGeom prst="rect">
            <a:avLst/>
          </a:prstGeom>
          <a:noFill/>
        </p:spPr>
        <p:txBody>
          <a:bodyPr wrap="square" rtlCol="0">
            <a:spAutoFit/>
          </a:bodyPr>
          <a:lstStyle/>
          <a:p>
            <a:r>
              <a:rPr lang="en-GB" sz="3200" dirty="0" err="1"/>
              <a:t>Esteva</a:t>
            </a:r>
            <a:r>
              <a:rPr lang="en-GB" sz="3200" dirty="0"/>
              <a:t>, A. et al. Dermatologist-level classification of skin cancer with deep neural networks. </a:t>
            </a:r>
            <a:r>
              <a:rPr lang="en-GB" sz="3200" i="1" dirty="0"/>
              <a:t>Nature</a:t>
            </a:r>
            <a:r>
              <a:rPr lang="en-GB" sz="3200" dirty="0"/>
              <a:t> </a:t>
            </a:r>
            <a:r>
              <a:rPr lang="en-GB" sz="3200" b="1" dirty="0"/>
              <a:t>542</a:t>
            </a:r>
            <a:r>
              <a:rPr lang="en-GB" sz="3200" dirty="0"/>
              <a:t>, 115–118 (2017).</a:t>
            </a:r>
          </a:p>
          <a:p>
            <a:endParaRPr lang="de-DE" dirty="0"/>
          </a:p>
        </p:txBody>
      </p:sp>
      <p:pic>
        <p:nvPicPr>
          <p:cNvPr id="10" name="Picture 9">
            <a:extLst>
              <a:ext uri="{FF2B5EF4-FFF2-40B4-BE49-F238E27FC236}">
                <a16:creationId xmlns:a16="http://schemas.microsoft.com/office/drawing/2014/main" id="{9029505C-5DB9-EF51-19C9-A4D13BB71D2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12107" y="2347577"/>
            <a:ext cx="3158394" cy="2397011"/>
          </a:xfrm>
          <a:prstGeom prst="rect">
            <a:avLst/>
          </a:prstGeom>
        </p:spPr>
      </p:pic>
      <p:pic>
        <p:nvPicPr>
          <p:cNvPr id="11" name="Picture 10">
            <a:extLst>
              <a:ext uri="{FF2B5EF4-FFF2-40B4-BE49-F238E27FC236}">
                <a16:creationId xmlns:a16="http://schemas.microsoft.com/office/drawing/2014/main" id="{048CA73C-33E2-EB34-6F00-FFCC395A0BE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046259" y="1992846"/>
            <a:ext cx="4132985" cy="3009460"/>
          </a:xfrm>
          <a:prstGeom prst="rect">
            <a:avLst/>
          </a:prstGeom>
        </p:spPr>
      </p:pic>
      <p:sp>
        <p:nvSpPr>
          <p:cNvPr id="12" name="TextBox 11">
            <a:extLst>
              <a:ext uri="{FF2B5EF4-FFF2-40B4-BE49-F238E27FC236}">
                <a16:creationId xmlns:a16="http://schemas.microsoft.com/office/drawing/2014/main" id="{5133C816-3B82-4396-821F-6ADD03313C56}"/>
              </a:ext>
            </a:extLst>
          </p:cNvPr>
          <p:cNvSpPr txBox="1"/>
          <p:nvPr/>
        </p:nvSpPr>
        <p:spPr>
          <a:xfrm>
            <a:off x="4988859" y="1962857"/>
            <a:ext cx="620683" cy="769441"/>
          </a:xfrm>
          <a:prstGeom prst="rect">
            <a:avLst/>
          </a:prstGeom>
          <a:noFill/>
        </p:spPr>
        <p:txBody>
          <a:bodyPr wrap="none" rtlCol="0">
            <a:spAutoFit/>
          </a:bodyPr>
          <a:lstStyle/>
          <a:p>
            <a:r>
              <a:rPr lang="de-DE" sz="4400" dirty="0"/>
              <a:t>KI</a:t>
            </a:r>
          </a:p>
        </p:txBody>
      </p:sp>
      <p:pic>
        <p:nvPicPr>
          <p:cNvPr id="14" name="Graphic 13" descr="Smart Phone with solid fill">
            <a:extLst>
              <a:ext uri="{FF2B5EF4-FFF2-40B4-BE49-F238E27FC236}">
                <a16:creationId xmlns:a16="http://schemas.microsoft.com/office/drawing/2014/main" id="{58399668-9751-FC00-D466-44FA80DCE9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2942" y="2789790"/>
            <a:ext cx="2212516" cy="2212516"/>
          </a:xfrm>
          <a:prstGeom prst="rect">
            <a:avLst/>
          </a:prstGeom>
        </p:spPr>
      </p:pic>
    </p:spTree>
    <p:extLst>
      <p:ext uri="{BB962C8B-B14F-4D97-AF65-F5344CB8AC3E}">
        <p14:creationId xmlns:p14="http://schemas.microsoft.com/office/powerpoint/2010/main" val="1608523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07BC94E-2097-CE13-EB76-9A600D53BE60}"/>
              </a:ext>
            </a:extLst>
          </p:cNvPr>
          <p:cNvSpPr>
            <a:spLocks noGrp="1"/>
          </p:cNvSpPr>
          <p:nvPr>
            <p:ph type="dt" sz="half" idx="10"/>
          </p:nvPr>
        </p:nvSpPr>
        <p:spPr/>
        <p:txBody>
          <a:bodyPr/>
          <a:lstStyle/>
          <a:p>
            <a:fld id="{9AE041C3-10B3-8645-A812-8CE728BE97EB}" type="datetime1">
              <a:rPr lang="fi-FI" smtClean="0"/>
              <a:t>7.5.2024</a:t>
            </a:fld>
            <a:endParaRPr lang="en-GB" dirty="0"/>
          </a:p>
        </p:txBody>
      </p:sp>
      <p:sp>
        <p:nvSpPr>
          <p:cNvPr id="5" name="Footer Placeholder 4">
            <a:extLst>
              <a:ext uri="{FF2B5EF4-FFF2-40B4-BE49-F238E27FC236}">
                <a16:creationId xmlns:a16="http://schemas.microsoft.com/office/drawing/2014/main" id="{81A8EBB7-0173-F08F-001E-D8497D6FF07C}"/>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EEE4F8A0-F268-CC32-EE44-ADCE1359379D}"/>
              </a:ext>
            </a:extLst>
          </p:cNvPr>
          <p:cNvSpPr>
            <a:spLocks noGrp="1"/>
          </p:cNvSpPr>
          <p:nvPr>
            <p:ph type="sldNum" sz="quarter" idx="12"/>
          </p:nvPr>
        </p:nvSpPr>
        <p:spPr/>
        <p:txBody>
          <a:bodyPr/>
          <a:lstStyle/>
          <a:p>
            <a:fld id="{1769BA03-D485-7647-B394-D5FA64CC5371}" type="slidenum">
              <a:rPr lang="en-GB" smtClean="0"/>
              <a:pPr/>
              <a:t>16</a:t>
            </a:fld>
            <a:endParaRPr lang="en-GB" dirty="0"/>
          </a:p>
        </p:txBody>
      </p:sp>
      <p:sp>
        <p:nvSpPr>
          <p:cNvPr id="3" name="TextBox 2">
            <a:extLst>
              <a:ext uri="{FF2B5EF4-FFF2-40B4-BE49-F238E27FC236}">
                <a16:creationId xmlns:a16="http://schemas.microsoft.com/office/drawing/2014/main" id="{0E0DE612-231E-166F-D03E-3366C42FEF3A}"/>
              </a:ext>
            </a:extLst>
          </p:cNvPr>
          <p:cNvSpPr txBox="1"/>
          <p:nvPr/>
        </p:nvSpPr>
        <p:spPr>
          <a:xfrm>
            <a:off x="407773" y="311792"/>
            <a:ext cx="10713308" cy="1015663"/>
          </a:xfrm>
          <a:prstGeom prst="rect">
            <a:avLst/>
          </a:prstGeom>
          <a:noFill/>
        </p:spPr>
        <p:txBody>
          <a:bodyPr wrap="square" rtlCol="0">
            <a:spAutoFit/>
          </a:bodyPr>
          <a:lstStyle/>
          <a:p>
            <a:r>
              <a:rPr lang="de-DE" sz="6000" dirty="0"/>
              <a:t>KI Erfolgslauf von Bildern zu Text </a:t>
            </a:r>
          </a:p>
        </p:txBody>
      </p:sp>
      <p:pic>
        <p:nvPicPr>
          <p:cNvPr id="8" name="Picture 7">
            <a:extLst>
              <a:ext uri="{FF2B5EF4-FFF2-40B4-BE49-F238E27FC236}">
                <a16:creationId xmlns:a16="http://schemas.microsoft.com/office/drawing/2014/main" id="{FE44EAEA-4DE0-3FC6-6B57-A7E76831F80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60468" y="1596396"/>
            <a:ext cx="11570210" cy="3997580"/>
          </a:xfrm>
          <a:prstGeom prst="rect">
            <a:avLst/>
          </a:prstGeom>
        </p:spPr>
      </p:pic>
    </p:spTree>
    <p:extLst>
      <p:ext uri="{BB962C8B-B14F-4D97-AF65-F5344CB8AC3E}">
        <p14:creationId xmlns:p14="http://schemas.microsoft.com/office/powerpoint/2010/main" val="1767349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07BC94E-2097-CE13-EB76-9A600D53BE60}"/>
              </a:ext>
            </a:extLst>
          </p:cNvPr>
          <p:cNvSpPr>
            <a:spLocks noGrp="1"/>
          </p:cNvSpPr>
          <p:nvPr>
            <p:ph type="dt" sz="half" idx="10"/>
          </p:nvPr>
        </p:nvSpPr>
        <p:spPr/>
        <p:txBody>
          <a:bodyPr/>
          <a:lstStyle/>
          <a:p>
            <a:fld id="{9AE041C3-10B3-8645-A812-8CE728BE97EB}" type="datetime1">
              <a:rPr lang="fi-FI" smtClean="0"/>
              <a:t>7.5.2024</a:t>
            </a:fld>
            <a:endParaRPr lang="en-GB" dirty="0"/>
          </a:p>
        </p:txBody>
      </p:sp>
      <p:sp>
        <p:nvSpPr>
          <p:cNvPr id="5" name="Footer Placeholder 4">
            <a:extLst>
              <a:ext uri="{FF2B5EF4-FFF2-40B4-BE49-F238E27FC236}">
                <a16:creationId xmlns:a16="http://schemas.microsoft.com/office/drawing/2014/main" id="{81A8EBB7-0173-F08F-001E-D8497D6FF07C}"/>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EEE4F8A0-F268-CC32-EE44-ADCE1359379D}"/>
              </a:ext>
            </a:extLst>
          </p:cNvPr>
          <p:cNvSpPr>
            <a:spLocks noGrp="1"/>
          </p:cNvSpPr>
          <p:nvPr>
            <p:ph type="sldNum" sz="quarter" idx="12"/>
          </p:nvPr>
        </p:nvSpPr>
        <p:spPr/>
        <p:txBody>
          <a:bodyPr/>
          <a:lstStyle/>
          <a:p>
            <a:fld id="{1769BA03-D485-7647-B394-D5FA64CC5371}" type="slidenum">
              <a:rPr lang="en-GB" smtClean="0"/>
              <a:pPr/>
              <a:t>17</a:t>
            </a:fld>
            <a:endParaRPr lang="en-GB" dirty="0"/>
          </a:p>
        </p:txBody>
      </p:sp>
      <p:sp>
        <p:nvSpPr>
          <p:cNvPr id="3" name="TextBox 2">
            <a:extLst>
              <a:ext uri="{FF2B5EF4-FFF2-40B4-BE49-F238E27FC236}">
                <a16:creationId xmlns:a16="http://schemas.microsoft.com/office/drawing/2014/main" id="{0E0DE612-231E-166F-D03E-3366C42FEF3A}"/>
              </a:ext>
            </a:extLst>
          </p:cNvPr>
          <p:cNvSpPr txBox="1"/>
          <p:nvPr/>
        </p:nvSpPr>
        <p:spPr>
          <a:xfrm>
            <a:off x="407773" y="311792"/>
            <a:ext cx="10713308" cy="1015663"/>
          </a:xfrm>
          <a:prstGeom prst="rect">
            <a:avLst/>
          </a:prstGeom>
          <a:noFill/>
        </p:spPr>
        <p:txBody>
          <a:bodyPr wrap="square" rtlCol="0">
            <a:spAutoFit/>
          </a:bodyPr>
          <a:lstStyle/>
          <a:p>
            <a:r>
              <a:rPr lang="de-DE" sz="6000" dirty="0"/>
              <a:t>Bilder, Audio und Text. </a:t>
            </a:r>
          </a:p>
        </p:txBody>
      </p:sp>
      <p:pic>
        <p:nvPicPr>
          <p:cNvPr id="10" name="Picture 9">
            <a:extLst>
              <a:ext uri="{FF2B5EF4-FFF2-40B4-BE49-F238E27FC236}">
                <a16:creationId xmlns:a16="http://schemas.microsoft.com/office/drawing/2014/main" id="{87D3F59C-C545-30E9-0AA9-B326278A270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79966" y="1327455"/>
            <a:ext cx="6943528" cy="4625110"/>
          </a:xfrm>
          <a:prstGeom prst="rect">
            <a:avLst/>
          </a:prstGeom>
        </p:spPr>
      </p:pic>
      <p:pic>
        <p:nvPicPr>
          <p:cNvPr id="12" name="Picture 11">
            <a:extLst>
              <a:ext uri="{FF2B5EF4-FFF2-40B4-BE49-F238E27FC236}">
                <a16:creationId xmlns:a16="http://schemas.microsoft.com/office/drawing/2014/main" id="{116EEF62-0D67-FF08-EF43-176D622C0E4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19600" y="1274741"/>
            <a:ext cx="7772400" cy="1576846"/>
          </a:xfrm>
          <a:prstGeom prst="rect">
            <a:avLst/>
          </a:prstGeom>
        </p:spPr>
      </p:pic>
    </p:spTree>
    <p:extLst>
      <p:ext uri="{BB962C8B-B14F-4D97-AF65-F5344CB8AC3E}">
        <p14:creationId xmlns:p14="http://schemas.microsoft.com/office/powerpoint/2010/main" val="1405380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23F3D-FF9E-D801-C266-C202D18CB47F}"/>
              </a:ext>
            </a:extLst>
          </p:cNvPr>
          <p:cNvSpPr>
            <a:spLocks noGrp="1"/>
          </p:cNvSpPr>
          <p:nvPr>
            <p:ph type="ctrTitle"/>
          </p:nvPr>
        </p:nvSpPr>
        <p:spPr>
          <a:xfrm>
            <a:off x="0" y="1430525"/>
            <a:ext cx="11833412" cy="3123546"/>
          </a:xfrm>
        </p:spPr>
        <p:txBody>
          <a:bodyPr>
            <a:noAutofit/>
          </a:bodyPr>
          <a:lstStyle/>
          <a:p>
            <a:pPr>
              <a:lnSpc>
                <a:spcPct val="150000"/>
              </a:lnSpc>
            </a:pPr>
            <a:r>
              <a:rPr lang="de-DE" sz="7200" b="1" dirty="0"/>
              <a:t>Wie funktioniert </a:t>
            </a:r>
            <a:br>
              <a:rPr lang="de-DE" sz="7200" b="1" dirty="0"/>
            </a:br>
            <a:r>
              <a:rPr lang="de-DE" sz="7200" b="1" dirty="0">
                <a:solidFill>
                  <a:schemeClr val="bg1">
                    <a:lumMod val="75000"/>
                  </a:schemeClr>
                </a:solidFill>
              </a:rPr>
              <a:t>Maschinelles</a:t>
            </a:r>
            <a:r>
              <a:rPr lang="de-DE" sz="7200" b="1" dirty="0"/>
              <a:t> Lernen?</a:t>
            </a:r>
          </a:p>
        </p:txBody>
      </p:sp>
      <p:sp>
        <p:nvSpPr>
          <p:cNvPr id="7" name="Date Placeholder 6">
            <a:extLst>
              <a:ext uri="{FF2B5EF4-FFF2-40B4-BE49-F238E27FC236}">
                <a16:creationId xmlns:a16="http://schemas.microsoft.com/office/drawing/2014/main" id="{E8BA4C89-8D05-EE0B-2CA4-23659EF62957}"/>
              </a:ext>
            </a:extLst>
          </p:cNvPr>
          <p:cNvSpPr>
            <a:spLocks noGrp="1"/>
          </p:cNvSpPr>
          <p:nvPr>
            <p:ph type="dt" sz="half" idx="10"/>
          </p:nvPr>
        </p:nvSpPr>
        <p:spPr/>
        <p:txBody>
          <a:bodyPr/>
          <a:lstStyle/>
          <a:p>
            <a:fld id="{7FCD1DAE-2A30-EB42-81C8-7532BBED92C9}" type="datetime1">
              <a:rPr lang="fi-FI" smtClean="0"/>
              <a:t>7.5.2024</a:t>
            </a:fld>
            <a:endParaRPr lang="en-GB"/>
          </a:p>
        </p:txBody>
      </p:sp>
      <p:sp>
        <p:nvSpPr>
          <p:cNvPr id="8" name="Footer Placeholder 7">
            <a:extLst>
              <a:ext uri="{FF2B5EF4-FFF2-40B4-BE49-F238E27FC236}">
                <a16:creationId xmlns:a16="http://schemas.microsoft.com/office/drawing/2014/main" id="{1F9672AA-775F-AF82-4BA2-B562CC8E6C3F}"/>
              </a:ext>
            </a:extLst>
          </p:cNvPr>
          <p:cNvSpPr>
            <a:spLocks noGrp="1"/>
          </p:cNvSpPr>
          <p:nvPr>
            <p:ph type="ftr" sz="quarter" idx="11"/>
          </p:nvPr>
        </p:nvSpPr>
        <p:spPr/>
        <p:txBody>
          <a:bodyPr/>
          <a:lstStyle/>
          <a:p>
            <a:r>
              <a:rPr lang="en-GB"/>
              <a:t>DI Dr.techn. Alexander Jung</a:t>
            </a:r>
          </a:p>
        </p:txBody>
      </p:sp>
      <p:sp>
        <p:nvSpPr>
          <p:cNvPr id="9" name="Slide Number Placeholder 8">
            <a:extLst>
              <a:ext uri="{FF2B5EF4-FFF2-40B4-BE49-F238E27FC236}">
                <a16:creationId xmlns:a16="http://schemas.microsoft.com/office/drawing/2014/main" id="{04A035E0-E986-94FB-9037-C190CA9D789B}"/>
              </a:ext>
            </a:extLst>
          </p:cNvPr>
          <p:cNvSpPr>
            <a:spLocks noGrp="1"/>
          </p:cNvSpPr>
          <p:nvPr>
            <p:ph type="sldNum" sz="quarter" idx="12"/>
          </p:nvPr>
        </p:nvSpPr>
        <p:spPr/>
        <p:txBody>
          <a:bodyPr/>
          <a:lstStyle/>
          <a:p>
            <a:fld id="{1769BA03-D485-7647-B394-D5FA64CC5371}" type="slidenum">
              <a:rPr lang="en-GB" smtClean="0"/>
              <a:t>18</a:t>
            </a:fld>
            <a:endParaRPr lang="en-GB"/>
          </a:p>
        </p:txBody>
      </p:sp>
    </p:spTree>
    <p:extLst>
      <p:ext uri="{BB962C8B-B14F-4D97-AF65-F5344CB8AC3E}">
        <p14:creationId xmlns:p14="http://schemas.microsoft.com/office/powerpoint/2010/main" val="2041906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124FC4-B0D7-8841-A02C-F3E61721C41E}"/>
              </a:ext>
            </a:extLst>
          </p:cNvPr>
          <p:cNvSpPr txBox="1"/>
          <p:nvPr/>
        </p:nvSpPr>
        <p:spPr>
          <a:xfrm>
            <a:off x="2511707" y="2581154"/>
            <a:ext cx="7528023" cy="1446550"/>
          </a:xfrm>
          <a:prstGeom prst="rect">
            <a:avLst/>
          </a:prstGeom>
          <a:noFill/>
        </p:spPr>
        <p:txBody>
          <a:bodyPr wrap="none" rtlCol="0">
            <a:spAutoFit/>
          </a:bodyPr>
          <a:lstStyle/>
          <a:p>
            <a:r>
              <a:rPr lang="en-US" sz="8800" dirty="0"/>
              <a:t>4,  5,  6,  7,  8,  ?</a:t>
            </a:r>
          </a:p>
        </p:txBody>
      </p:sp>
      <p:sp>
        <p:nvSpPr>
          <p:cNvPr id="2" name="TextBox 1">
            <a:extLst>
              <a:ext uri="{FF2B5EF4-FFF2-40B4-BE49-F238E27FC236}">
                <a16:creationId xmlns:a16="http://schemas.microsoft.com/office/drawing/2014/main" id="{B359569B-5857-EB46-85AC-BA1BF8D777DD}"/>
              </a:ext>
            </a:extLst>
          </p:cNvPr>
          <p:cNvSpPr txBox="1"/>
          <p:nvPr/>
        </p:nvSpPr>
        <p:spPr>
          <a:xfrm>
            <a:off x="2215521" y="2451612"/>
            <a:ext cx="1192442" cy="369332"/>
          </a:xfrm>
          <a:prstGeom prst="rect">
            <a:avLst/>
          </a:prstGeom>
          <a:noFill/>
        </p:spPr>
        <p:txBody>
          <a:bodyPr wrap="none" rtlCol="0">
            <a:spAutoFit/>
          </a:bodyPr>
          <a:lstStyle/>
          <a:p>
            <a:r>
              <a:rPr lang="en-US" dirty="0"/>
              <a:t>1. element</a:t>
            </a:r>
          </a:p>
        </p:txBody>
      </p:sp>
      <p:sp>
        <p:nvSpPr>
          <p:cNvPr id="5" name="TextBox 4">
            <a:extLst>
              <a:ext uri="{FF2B5EF4-FFF2-40B4-BE49-F238E27FC236}">
                <a16:creationId xmlns:a16="http://schemas.microsoft.com/office/drawing/2014/main" id="{9F0D0BF8-8B00-8E49-8DEA-664A38F25E50}"/>
              </a:ext>
            </a:extLst>
          </p:cNvPr>
          <p:cNvSpPr txBox="1"/>
          <p:nvPr/>
        </p:nvSpPr>
        <p:spPr>
          <a:xfrm>
            <a:off x="3947102" y="2451612"/>
            <a:ext cx="359394" cy="369332"/>
          </a:xfrm>
          <a:prstGeom prst="rect">
            <a:avLst/>
          </a:prstGeom>
          <a:noFill/>
        </p:spPr>
        <p:txBody>
          <a:bodyPr wrap="none" rtlCol="0">
            <a:spAutoFit/>
          </a:bodyPr>
          <a:lstStyle/>
          <a:p>
            <a:r>
              <a:rPr lang="en-US" dirty="0"/>
              <a:t>2.</a:t>
            </a:r>
          </a:p>
        </p:txBody>
      </p:sp>
      <p:sp>
        <p:nvSpPr>
          <p:cNvPr id="6" name="TextBox 5">
            <a:extLst>
              <a:ext uri="{FF2B5EF4-FFF2-40B4-BE49-F238E27FC236}">
                <a16:creationId xmlns:a16="http://schemas.microsoft.com/office/drawing/2014/main" id="{30D433D0-F1D1-2C41-A831-BD5F2417BA7A}"/>
              </a:ext>
            </a:extLst>
          </p:cNvPr>
          <p:cNvSpPr txBox="1"/>
          <p:nvPr/>
        </p:nvSpPr>
        <p:spPr>
          <a:xfrm>
            <a:off x="5360751" y="2451612"/>
            <a:ext cx="359394" cy="369332"/>
          </a:xfrm>
          <a:prstGeom prst="rect">
            <a:avLst/>
          </a:prstGeom>
          <a:noFill/>
        </p:spPr>
        <p:txBody>
          <a:bodyPr wrap="none" rtlCol="0">
            <a:spAutoFit/>
          </a:bodyPr>
          <a:lstStyle/>
          <a:p>
            <a:r>
              <a:rPr lang="en-US" dirty="0"/>
              <a:t>3.</a:t>
            </a:r>
          </a:p>
        </p:txBody>
      </p:sp>
      <p:sp>
        <p:nvSpPr>
          <p:cNvPr id="7" name="TextBox 6">
            <a:extLst>
              <a:ext uri="{FF2B5EF4-FFF2-40B4-BE49-F238E27FC236}">
                <a16:creationId xmlns:a16="http://schemas.microsoft.com/office/drawing/2014/main" id="{8D8B492D-3909-6440-9155-144DD11E60F3}"/>
              </a:ext>
            </a:extLst>
          </p:cNvPr>
          <p:cNvSpPr txBox="1"/>
          <p:nvPr/>
        </p:nvSpPr>
        <p:spPr>
          <a:xfrm>
            <a:off x="6618678" y="2457204"/>
            <a:ext cx="359394" cy="369332"/>
          </a:xfrm>
          <a:prstGeom prst="rect">
            <a:avLst/>
          </a:prstGeom>
          <a:noFill/>
        </p:spPr>
        <p:txBody>
          <a:bodyPr wrap="none" rtlCol="0">
            <a:spAutoFit/>
          </a:bodyPr>
          <a:lstStyle/>
          <a:p>
            <a:r>
              <a:rPr lang="en-US" dirty="0"/>
              <a:t>4.</a:t>
            </a:r>
          </a:p>
        </p:txBody>
      </p:sp>
      <p:sp>
        <p:nvSpPr>
          <p:cNvPr id="8" name="TextBox 7">
            <a:extLst>
              <a:ext uri="{FF2B5EF4-FFF2-40B4-BE49-F238E27FC236}">
                <a16:creationId xmlns:a16="http://schemas.microsoft.com/office/drawing/2014/main" id="{2DB9B0F6-67AE-E941-A950-30679B4B2716}"/>
              </a:ext>
            </a:extLst>
          </p:cNvPr>
          <p:cNvSpPr txBox="1"/>
          <p:nvPr/>
        </p:nvSpPr>
        <p:spPr>
          <a:xfrm>
            <a:off x="8054073" y="2457204"/>
            <a:ext cx="359394" cy="369332"/>
          </a:xfrm>
          <a:prstGeom prst="rect">
            <a:avLst/>
          </a:prstGeom>
          <a:noFill/>
        </p:spPr>
        <p:txBody>
          <a:bodyPr wrap="none" rtlCol="0">
            <a:spAutoFit/>
          </a:bodyPr>
          <a:lstStyle/>
          <a:p>
            <a:r>
              <a:rPr lang="en-US" dirty="0"/>
              <a:t>5.</a:t>
            </a:r>
          </a:p>
        </p:txBody>
      </p:sp>
      <p:sp>
        <p:nvSpPr>
          <p:cNvPr id="9" name="TextBox 8">
            <a:extLst>
              <a:ext uri="{FF2B5EF4-FFF2-40B4-BE49-F238E27FC236}">
                <a16:creationId xmlns:a16="http://schemas.microsoft.com/office/drawing/2014/main" id="{582DC093-8FAF-FF4F-B4E7-3441158E6752}"/>
              </a:ext>
            </a:extLst>
          </p:cNvPr>
          <p:cNvSpPr txBox="1"/>
          <p:nvPr/>
        </p:nvSpPr>
        <p:spPr>
          <a:xfrm>
            <a:off x="9467722" y="2445774"/>
            <a:ext cx="359394" cy="369332"/>
          </a:xfrm>
          <a:prstGeom prst="rect">
            <a:avLst/>
          </a:prstGeom>
          <a:noFill/>
        </p:spPr>
        <p:txBody>
          <a:bodyPr wrap="none" rtlCol="0">
            <a:spAutoFit/>
          </a:bodyPr>
          <a:lstStyle/>
          <a:p>
            <a:r>
              <a:rPr lang="en-US" dirty="0"/>
              <a:t>6.</a:t>
            </a:r>
          </a:p>
        </p:txBody>
      </p:sp>
      <p:sp>
        <p:nvSpPr>
          <p:cNvPr id="3" name="Freeform 2">
            <a:extLst>
              <a:ext uri="{FF2B5EF4-FFF2-40B4-BE49-F238E27FC236}">
                <a16:creationId xmlns:a16="http://schemas.microsoft.com/office/drawing/2014/main" id="{158E08B7-22E1-C349-B40C-6C213769B48B}"/>
              </a:ext>
            </a:extLst>
          </p:cNvPr>
          <p:cNvSpPr/>
          <p:nvPr/>
        </p:nvSpPr>
        <p:spPr>
          <a:xfrm>
            <a:off x="4972050" y="1977390"/>
            <a:ext cx="1325880" cy="2434590"/>
          </a:xfrm>
          <a:custGeom>
            <a:avLst/>
            <a:gdLst>
              <a:gd name="connsiteX0" fmla="*/ 662940 w 1325880"/>
              <a:gd name="connsiteY0" fmla="*/ 45720 h 2434590"/>
              <a:gd name="connsiteX1" fmla="*/ 582930 w 1325880"/>
              <a:gd name="connsiteY1" fmla="*/ 57150 h 2434590"/>
              <a:gd name="connsiteX2" fmla="*/ 480060 w 1325880"/>
              <a:gd name="connsiteY2" fmla="*/ 80010 h 2434590"/>
              <a:gd name="connsiteX3" fmla="*/ 411480 w 1325880"/>
              <a:gd name="connsiteY3" fmla="*/ 91440 h 2434590"/>
              <a:gd name="connsiteX4" fmla="*/ 331470 w 1325880"/>
              <a:gd name="connsiteY4" fmla="*/ 125730 h 2434590"/>
              <a:gd name="connsiteX5" fmla="*/ 262890 w 1325880"/>
              <a:gd name="connsiteY5" fmla="*/ 171450 h 2434590"/>
              <a:gd name="connsiteX6" fmla="*/ 217170 w 1325880"/>
              <a:gd name="connsiteY6" fmla="*/ 194310 h 2434590"/>
              <a:gd name="connsiteX7" fmla="*/ 171450 w 1325880"/>
              <a:gd name="connsiteY7" fmla="*/ 228600 h 2434590"/>
              <a:gd name="connsiteX8" fmla="*/ 137160 w 1325880"/>
              <a:gd name="connsiteY8" fmla="*/ 251460 h 2434590"/>
              <a:gd name="connsiteX9" fmla="*/ 114300 w 1325880"/>
              <a:gd name="connsiteY9" fmla="*/ 285750 h 2434590"/>
              <a:gd name="connsiteX10" fmla="*/ 68580 w 1325880"/>
              <a:gd name="connsiteY10" fmla="*/ 331470 h 2434590"/>
              <a:gd name="connsiteX11" fmla="*/ 22860 w 1325880"/>
              <a:gd name="connsiteY11" fmla="*/ 445770 h 2434590"/>
              <a:gd name="connsiteX12" fmla="*/ 11430 w 1325880"/>
              <a:gd name="connsiteY12" fmla="*/ 480060 h 2434590"/>
              <a:gd name="connsiteX13" fmla="*/ 0 w 1325880"/>
              <a:gd name="connsiteY13" fmla="*/ 548640 h 2434590"/>
              <a:gd name="connsiteX14" fmla="*/ 11430 w 1325880"/>
              <a:gd name="connsiteY14" fmla="*/ 994410 h 2434590"/>
              <a:gd name="connsiteX15" fmla="*/ 34290 w 1325880"/>
              <a:gd name="connsiteY15" fmla="*/ 1108710 h 2434590"/>
              <a:gd name="connsiteX16" fmla="*/ 45720 w 1325880"/>
              <a:gd name="connsiteY16" fmla="*/ 1154430 h 2434590"/>
              <a:gd name="connsiteX17" fmla="*/ 102870 w 1325880"/>
              <a:gd name="connsiteY17" fmla="*/ 1303020 h 2434590"/>
              <a:gd name="connsiteX18" fmla="*/ 114300 w 1325880"/>
              <a:gd name="connsiteY18" fmla="*/ 1337310 h 2434590"/>
              <a:gd name="connsiteX19" fmla="*/ 125730 w 1325880"/>
              <a:gd name="connsiteY19" fmla="*/ 1383030 h 2434590"/>
              <a:gd name="connsiteX20" fmla="*/ 148590 w 1325880"/>
              <a:gd name="connsiteY20" fmla="*/ 1428750 h 2434590"/>
              <a:gd name="connsiteX21" fmla="*/ 182880 w 1325880"/>
              <a:gd name="connsiteY21" fmla="*/ 1577340 h 2434590"/>
              <a:gd name="connsiteX22" fmla="*/ 194310 w 1325880"/>
              <a:gd name="connsiteY22" fmla="*/ 1931670 h 2434590"/>
              <a:gd name="connsiteX23" fmla="*/ 205740 w 1325880"/>
              <a:gd name="connsiteY23" fmla="*/ 2011680 h 2434590"/>
              <a:gd name="connsiteX24" fmla="*/ 251460 w 1325880"/>
              <a:gd name="connsiteY24" fmla="*/ 2137410 h 2434590"/>
              <a:gd name="connsiteX25" fmla="*/ 262890 w 1325880"/>
              <a:gd name="connsiteY25" fmla="*/ 2171700 h 2434590"/>
              <a:gd name="connsiteX26" fmla="*/ 297180 w 1325880"/>
              <a:gd name="connsiteY26" fmla="*/ 2228850 h 2434590"/>
              <a:gd name="connsiteX27" fmla="*/ 331470 w 1325880"/>
              <a:gd name="connsiteY27" fmla="*/ 2297430 h 2434590"/>
              <a:gd name="connsiteX28" fmla="*/ 457200 w 1325880"/>
              <a:gd name="connsiteY28" fmla="*/ 2400300 h 2434590"/>
              <a:gd name="connsiteX29" fmla="*/ 525780 w 1325880"/>
              <a:gd name="connsiteY29" fmla="*/ 2423160 h 2434590"/>
              <a:gd name="connsiteX30" fmla="*/ 560070 w 1325880"/>
              <a:gd name="connsiteY30" fmla="*/ 2434590 h 2434590"/>
              <a:gd name="connsiteX31" fmla="*/ 811530 w 1325880"/>
              <a:gd name="connsiteY31" fmla="*/ 2423160 h 2434590"/>
              <a:gd name="connsiteX32" fmla="*/ 845820 w 1325880"/>
              <a:gd name="connsiteY32" fmla="*/ 2411730 h 2434590"/>
              <a:gd name="connsiteX33" fmla="*/ 914400 w 1325880"/>
              <a:gd name="connsiteY33" fmla="*/ 2400300 h 2434590"/>
              <a:gd name="connsiteX34" fmla="*/ 960120 w 1325880"/>
              <a:gd name="connsiteY34" fmla="*/ 2388870 h 2434590"/>
              <a:gd name="connsiteX35" fmla="*/ 1028700 w 1325880"/>
              <a:gd name="connsiteY35" fmla="*/ 2354580 h 2434590"/>
              <a:gd name="connsiteX36" fmla="*/ 1097280 w 1325880"/>
              <a:gd name="connsiteY36" fmla="*/ 2286000 h 2434590"/>
              <a:gd name="connsiteX37" fmla="*/ 1131570 w 1325880"/>
              <a:gd name="connsiteY37" fmla="*/ 2251710 h 2434590"/>
              <a:gd name="connsiteX38" fmla="*/ 1165860 w 1325880"/>
              <a:gd name="connsiteY38" fmla="*/ 2205990 h 2434590"/>
              <a:gd name="connsiteX39" fmla="*/ 1200150 w 1325880"/>
              <a:gd name="connsiteY39" fmla="*/ 2171700 h 2434590"/>
              <a:gd name="connsiteX40" fmla="*/ 1245870 w 1325880"/>
              <a:gd name="connsiteY40" fmla="*/ 2103120 h 2434590"/>
              <a:gd name="connsiteX41" fmla="*/ 1291590 w 1325880"/>
              <a:gd name="connsiteY41" fmla="*/ 2011680 h 2434590"/>
              <a:gd name="connsiteX42" fmla="*/ 1303020 w 1325880"/>
              <a:gd name="connsiteY42" fmla="*/ 1943100 h 2434590"/>
              <a:gd name="connsiteX43" fmla="*/ 1314450 w 1325880"/>
              <a:gd name="connsiteY43" fmla="*/ 1897380 h 2434590"/>
              <a:gd name="connsiteX44" fmla="*/ 1325880 w 1325880"/>
              <a:gd name="connsiteY44" fmla="*/ 1817370 h 2434590"/>
              <a:gd name="connsiteX45" fmla="*/ 1303020 w 1325880"/>
              <a:gd name="connsiteY45" fmla="*/ 1485900 h 2434590"/>
              <a:gd name="connsiteX46" fmla="*/ 1280160 w 1325880"/>
              <a:gd name="connsiteY46" fmla="*/ 1428750 h 2434590"/>
              <a:gd name="connsiteX47" fmla="*/ 1268730 w 1325880"/>
              <a:gd name="connsiteY47" fmla="*/ 1394460 h 2434590"/>
              <a:gd name="connsiteX48" fmla="*/ 1257300 w 1325880"/>
              <a:gd name="connsiteY48" fmla="*/ 1337310 h 2434590"/>
              <a:gd name="connsiteX49" fmla="*/ 1245870 w 1325880"/>
              <a:gd name="connsiteY49" fmla="*/ 1303020 h 2434590"/>
              <a:gd name="connsiteX50" fmla="*/ 1223010 w 1325880"/>
              <a:gd name="connsiteY50" fmla="*/ 1211580 h 2434590"/>
              <a:gd name="connsiteX51" fmla="*/ 1211580 w 1325880"/>
              <a:gd name="connsiteY51" fmla="*/ 1165860 h 2434590"/>
              <a:gd name="connsiteX52" fmla="*/ 1154430 w 1325880"/>
              <a:gd name="connsiteY52" fmla="*/ 1017270 h 2434590"/>
              <a:gd name="connsiteX53" fmla="*/ 1131570 w 1325880"/>
              <a:gd name="connsiteY53" fmla="*/ 971550 h 2434590"/>
              <a:gd name="connsiteX54" fmla="*/ 1085850 w 1325880"/>
              <a:gd name="connsiteY54" fmla="*/ 845820 h 2434590"/>
              <a:gd name="connsiteX55" fmla="*/ 1074420 w 1325880"/>
              <a:gd name="connsiteY55" fmla="*/ 811530 h 2434590"/>
              <a:gd name="connsiteX56" fmla="*/ 1051560 w 1325880"/>
              <a:gd name="connsiteY56" fmla="*/ 777240 h 2434590"/>
              <a:gd name="connsiteX57" fmla="*/ 1040130 w 1325880"/>
              <a:gd name="connsiteY57" fmla="*/ 731520 h 2434590"/>
              <a:gd name="connsiteX58" fmla="*/ 1017270 w 1325880"/>
              <a:gd name="connsiteY58" fmla="*/ 685800 h 2434590"/>
              <a:gd name="connsiteX59" fmla="*/ 994410 w 1325880"/>
              <a:gd name="connsiteY59" fmla="*/ 628650 h 2434590"/>
              <a:gd name="connsiteX60" fmla="*/ 971550 w 1325880"/>
              <a:gd name="connsiteY60" fmla="*/ 560070 h 2434590"/>
              <a:gd name="connsiteX61" fmla="*/ 960120 w 1325880"/>
              <a:gd name="connsiteY61" fmla="*/ 525780 h 2434590"/>
              <a:gd name="connsiteX62" fmla="*/ 937260 w 1325880"/>
              <a:gd name="connsiteY62" fmla="*/ 377190 h 2434590"/>
              <a:gd name="connsiteX63" fmla="*/ 914400 w 1325880"/>
              <a:gd name="connsiteY63" fmla="*/ 285750 h 2434590"/>
              <a:gd name="connsiteX64" fmla="*/ 902970 w 1325880"/>
              <a:gd name="connsiteY64" fmla="*/ 228600 h 2434590"/>
              <a:gd name="connsiteX65" fmla="*/ 891540 w 1325880"/>
              <a:gd name="connsiteY65" fmla="*/ 182880 h 2434590"/>
              <a:gd name="connsiteX66" fmla="*/ 880110 w 1325880"/>
              <a:gd name="connsiteY66" fmla="*/ 114300 h 2434590"/>
              <a:gd name="connsiteX67" fmla="*/ 822960 w 1325880"/>
              <a:gd name="connsiteY67" fmla="*/ 11430 h 2434590"/>
              <a:gd name="connsiteX68" fmla="*/ 788670 w 1325880"/>
              <a:gd name="connsiteY68" fmla="*/ 0 h 2434590"/>
              <a:gd name="connsiteX69" fmla="*/ 685800 w 1325880"/>
              <a:gd name="connsiteY69" fmla="*/ 34290 h 2434590"/>
              <a:gd name="connsiteX70" fmla="*/ 662940 w 1325880"/>
              <a:gd name="connsiteY70" fmla="*/ 45720 h 24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25880" h="2434590">
                <a:moveTo>
                  <a:pt x="662940" y="45720"/>
                </a:moveTo>
                <a:cubicBezTo>
                  <a:pt x="645795" y="49530"/>
                  <a:pt x="609504" y="52721"/>
                  <a:pt x="582930" y="57150"/>
                </a:cubicBezTo>
                <a:cubicBezTo>
                  <a:pt x="463155" y="77112"/>
                  <a:pt x="582810" y="59460"/>
                  <a:pt x="480060" y="80010"/>
                </a:cubicBezTo>
                <a:cubicBezTo>
                  <a:pt x="457335" y="84555"/>
                  <a:pt x="434340" y="87630"/>
                  <a:pt x="411480" y="91440"/>
                </a:cubicBezTo>
                <a:cubicBezTo>
                  <a:pt x="286667" y="174649"/>
                  <a:pt x="479087" y="51921"/>
                  <a:pt x="331470" y="125730"/>
                </a:cubicBezTo>
                <a:cubicBezTo>
                  <a:pt x="306896" y="138017"/>
                  <a:pt x="286449" y="157315"/>
                  <a:pt x="262890" y="171450"/>
                </a:cubicBezTo>
                <a:cubicBezTo>
                  <a:pt x="248279" y="180216"/>
                  <a:pt x="231619" y="185279"/>
                  <a:pt x="217170" y="194310"/>
                </a:cubicBezTo>
                <a:cubicBezTo>
                  <a:pt x="201016" y="204406"/>
                  <a:pt x="186952" y="217527"/>
                  <a:pt x="171450" y="228600"/>
                </a:cubicBezTo>
                <a:cubicBezTo>
                  <a:pt x="160272" y="236585"/>
                  <a:pt x="148590" y="243840"/>
                  <a:pt x="137160" y="251460"/>
                </a:cubicBezTo>
                <a:cubicBezTo>
                  <a:pt x="129540" y="262890"/>
                  <a:pt x="123240" y="275320"/>
                  <a:pt x="114300" y="285750"/>
                </a:cubicBezTo>
                <a:cubicBezTo>
                  <a:pt x="100274" y="302114"/>
                  <a:pt x="79273" y="312757"/>
                  <a:pt x="68580" y="331470"/>
                </a:cubicBezTo>
                <a:cubicBezTo>
                  <a:pt x="48221" y="367098"/>
                  <a:pt x="35836" y="406841"/>
                  <a:pt x="22860" y="445770"/>
                </a:cubicBezTo>
                <a:cubicBezTo>
                  <a:pt x="19050" y="457200"/>
                  <a:pt x="14044" y="468299"/>
                  <a:pt x="11430" y="480060"/>
                </a:cubicBezTo>
                <a:cubicBezTo>
                  <a:pt x="6403" y="502683"/>
                  <a:pt x="3810" y="525780"/>
                  <a:pt x="0" y="548640"/>
                </a:cubicBezTo>
                <a:cubicBezTo>
                  <a:pt x="3810" y="697230"/>
                  <a:pt x="2347" y="846049"/>
                  <a:pt x="11430" y="994410"/>
                </a:cubicBezTo>
                <a:cubicBezTo>
                  <a:pt x="13804" y="1033192"/>
                  <a:pt x="24866" y="1071016"/>
                  <a:pt x="34290" y="1108710"/>
                </a:cubicBezTo>
                <a:cubicBezTo>
                  <a:pt x="38100" y="1123950"/>
                  <a:pt x="40492" y="1139617"/>
                  <a:pt x="45720" y="1154430"/>
                </a:cubicBezTo>
                <a:cubicBezTo>
                  <a:pt x="63382" y="1204472"/>
                  <a:pt x="86089" y="1252676"/>
                  <a:pt x="102870" y="1303020"/>
                </a:cubicBezTo>
                <a:cubicBezTo>
                  <a:pt x="106680" y="1314450"/>
                  <a:pt x="110990" y="1325725"/>
                  <a:pt x="114300" y="1337310"/>
                </a:cubicBezTo>
                <a:cubicBezTo>
                  <a:pt x="118616" y="1352415"/>
                  <a:pt x="120214" y="1368321"/>
                  <a:pt x="125730" y="1383030"/>
                </a:cubicBezTo>
                <a:cubicBezTo>
                  <a:pt x="131713" y="1398984"/>
                  <a:pt x="140970" y="1413510"/>
                  <a:pt x="148590" y="1428750"/>
                </a:cubicBezTo>
                <a:cubicBezTo>
                  <a:pt x="173813" y="1554864"/>
                  <a:pt x="159163" y="1506189"/>
                  <a:pt x="182880" y="1577340"/>
                </a:cubicBezTo>
                <a:cubicBezTo>
                  <a:pt x="186690" y="1695450"/>
                  <a:pt x="188099" y="1813662"/>
                  <a:pt x="194310" y="1931670"/>
                </a:cubicBezTo>
                <a:cubicBezTo>
                  <a:pt x="195726" y="1958574"/>
                  <a:pt x="199682" y="1985429"/>
                  <a:pt x="205740" y="2011680"/>
                </a:cubicBezTo>
                <a:cubicBezTo>
                  <a:pt x="215345" y="2053304"/>
                  <a:pt x="236461" y="2097413"/>
                  <a:pt x="251460" y="2137410"/>
                </a:cubicBezTo>
                <a:cubicBezTo>
                  <a:pt x="255690" y="2148691"/>
                  <a:pt x="257502" y="2160924"/>
                  <a:pt x="262890" y="2171700"/>
                </a:cubicBezTo>
                <a:cubicBezTo>
                  <a:pt x="272825" y="2191571"/>
                  <a:pt x="286542" y="2209347"/>
                  <a:pt x="297180" y="2228850"/>
                </a:cubicBezTo>
                <a:cubicBezTo>
                  <a:pt x="309419" y="2251287"/>
                  <a:pt x="317293" y="2276164"/>
                  <a:pt x="331470" y="2297430"/>
                </a:cubicBezTo>
                <a:cubicBezTo>
                  <a:pt x="350644" y="2326191"/>
                  <a:pt x="451956" y="2398552"/>
                  <a:pt x="457200" y="2400300"/>
                </a:cubicBezTo>
                <a:lnTo>
                  <a:pt x="525780" y="2423160"/>
                </a:lnTo>
                <a:lnTo>
                  <a:pt x="560070" y="2434590"/>
                </a:lnTo>
                <a:cubicBezTo>
                  <a:pt x="643890" y="2430780"/>
                  <a:pt x="727891" y="2429851"/>
                  <a:pt x="811530" y="2423160"/>
                </a:cubicBezTo>
                <a:cubicBezTo>
                  <a:pt x="823540" y="2422199"/>
                  <a:pt x="834059" y="2414344"/>
                  <a:pt x="845820" y="2411730"/>
                </a:cubicBezTo>
                <a:cubicBezTo>
                  <a:pt x="868443" y="2406703"/>
                  <a:pt x="891675" y="2404845"/>
                  <a:pt x="914400" y="2400300"/>
                </a:cubicBezTo>
                <a:cubicBezTo>
                  <a:pt x="929804" y="2397219"/>
                  <a:pt x="945015" y="2393186"/>
                  <a:pt x="960120" y="2388870"/>
                </a:cubicBezTo>
                <a:cubicBezTo>
                  <a:pt x="989387" y="2380508"/>
                  <a:pt x="1004971" y="2375672"/>
                  <a:pt x="1028700" y="2354580"/>
                </a:cubicBezTo>
                <a:cubicBezTo>
                  <a:pt x="1052863" y="2333102"/>
                  <a:pt x="1074420" y="2308860"/>
                  <a:pt x="1097280" y="2286000"/>
                </a:cubicBezTo>
                <a:cubicBezTo>
                  <a:pt x="1108710" y="2274570"/>
                  <a:pt x="1121871" y="2264642"/>
                  <a:pt x="1131570" y="2251710"/>
                </a:cubicBezTo>
                <a:cubicBezTo>
                  <a:pt x="1143000" y="2236470"/>
                  <a:pt x="1153462" y="2220454"/>
                  <a:pt x="1165860" y="2205990"/>
                </a:cubicBezTo>
                <a:cubicBezTo>
                  <a:pt x="1176380" y="2193717"/>
                  <a:pt x="1190226" y="2184459"/>
                  <a:pt x="1200150" y="2171700"/>
                </a:cubicBezTo>
                <a:cubicBezTo>
                  <a:pt x="1217018" y="2150013"/>
                  <a:pt x="1233583" y="2127694"/>
                  <a:pt x="1245870" y="2103120"/>
                </a:cubicBezTo>
                <a:lnTo>
                  <a:pt x="1291590" y="2011680"/>
                </a:lnTo>
                <a:cubicBezTo>
                  <a:pt x="1295400" y="1988820"/>
                  <a:pt x="1298475" y="1965825"/>
                  <a:pt x="1303020" y="1943100"/>
                </a:cubicBezTo>
                <a:cubicBezTo>
                  <a:pt x="1306101" y="1927696"/>
                  <a:pt x="1311640" y="1912836"/>
                  <a:pt x="1314450" y="1897380"/>
                </a:cubicBezTo>
                <a:cubicBezTo>
                  <a:pt x="1319269" y="1870874"/>
                  <a:pt x="1322070" y="1844040"/>
                  <a:pt x="1325880" y="1817370"/>
                </a:cubicBezTo>
                <a:cubicBezTo>
                  <a:pt x="1325136" y="1802488"/>
                  <a:pt x="1317264" y="1552372"/>
                  <a:pt x="1303020" y="1485900"/>
                </a:cubicBezTo>
                <a:cubicBezTo>
                  <a:pt x="1298721" y="1465838"/>
                  <a:pt x="1287364" y="1447961"/>
                  <a:pt x="1280160" y="1428750"/>
                </a:cubicBezTo>
                <a:cubicBezTo>
                  <a:pt x="1275930" y="1417469"/>
                  <a:pt x="1271652" y="1406149"/>
                  <a:pt x="1268730" y="1394460"/>
                </a:cubicBezTo>
                <a:cubicBezTo>
                  <a:pt x="1264018" y="1375613"/>
                  <a:pt x="1262012" y="1356157"/>
                  <a:pt x="1257300" y="1337310"/>
                </a:cubicBezTo>
                <a:cubicBezTo>
                  <a:pt x="1254378" y="1325621"/>
                  <a:pt x="1249040" y="1314644"/>
                  <a:pt x="1245870" y="1303020"/>
                </a:cubicBezTo>
                <a:cubicBezTo>
                  <a:pt x="1237603" y="1272709"/>
                  <a:pt x="1230630" y="1242060"/>
                  <a:pt x="1223010" y="1211580"/>
                </a:cubicBezTo>
                <a:cubicBezTo>
                  <a:pt x="1219200" y="1196340"/>
                  <a:pt x="1218605" y="1179911"/>
                  <a:pt x="1211580" y="1165860"/>
                </a:cubicBezTo>
                <a:cubicBezTo>
                  <a:pt x="1160086" y="1062872"/>
                  <a:pt x="1220560" y="1189209"/>
                  <a:pt x="1154430" y="1017270"/>
                </a:cubicBezTo>
                <a:cubicBezTo>
                  <a:pt x="1148313" y="1001367"/>
                  <a:pt x="1138490" y="987120"/>
                  <a:pt x="1131570" y="971550"/>
                </a:cubicBezTo>
                <a:cubicBezTo>
                  <a:pt x="1110364" y="923836"/>
                  <a:pt x="1102746" y="896507"/>
                  <a:pt x="1085850" y="845820"/>
                </a:cubicBezTo>
                <a:cubicBezTo>
                  <a:pt x="1082040" y="834390"/>
                  <a:pt x="1081103" y="821555"/>
                  <a:pt x="1074420" y="811530"/>
                </a:cubicBezTo>
                <a:lnTo>
                  <a:pt x="1051560" y="777240"/>
                </a:lnTo>
                <a:cubicBezTo>
                  <a:pt x="1047750" y="762000"/>
                  <a:pt x="1045646" y="746229"/>
                  <a:pt x="1040130" y="731520"/>
                </a:cubicBezTo>
                <a:cubicBezTo>
                  <a:pt x="1034147" y="715566"/>
                  <a:pt x="1024190" y="701370"/>
                  <a:pt x="1017270" y="685800"/>
                </a:cubicBezTo>
                <a:cubicBezTo>
                  <a:pt x="1008937" y="667051"/>
                  <a:pt x="1001422" y="647932"/>
                  <a:pt x="994410" y="628650"/>
                </a:cubicBezTo>
                <a:cubicBezTo>
                  <a:pt x="986175" y="606004"/>
                  <a:pt x="979170" y="582930"/>
                  <a:pt x="971550" y="560070"/>
                </a:cubicBezTo>
                <a:lnTo>
                  <a:pt x="960120" y="525780"/>
                </a:lnTo>
                <a:cubicBezTo>
                  <a:pt x="951298" y="455204"/>
                  <a:pt x="951541" y="439073"/>
                  <a:pt x="937260" y="377190"/>
                </a:cubicBezTo>
                <a:cubicBezTo>
                  <a:pt x="930195" y="346577"/>
                  <a:pt x="920562" y="316558"/>
                  <a:pt x="914400" y="285750"/>
                </a:cubicBezTo>
                <a:cubicBezTo>
                  <a:pt x="910590" y="266700"/>
                  <a:pt x="907184" y="247565"/>
                  <a:pt x="902970" y="228600"/>
                </a:cubicBezTo>
                <a:cubicBezTo>
                  <a:pt x="899562" y="213265"/>
                  <a:pt x="894621" y="198284"/>
                  <a:pt x="891540" y="182880"/>
                </a:cubicBezTo>
                <a:cubicBezTo>
                  <a:pt x="886995" y="160155"/>
                  <a:pt x="885137" y="136923"/>
                  <a:pt x="880110" y="114300"/>
                </a:cubicBezTo>
                <a:cubicBezTo>
                  <a:pt x="873669" y="85315"/>
                  <a:pt x="844175" y="18502"/>
                  <a:pt x="822960" y="11430"/>
                </a:cubicBezTo>
                <a:lnTo>
                  <a:pt x="788670" y="0"/>
                </a:lnTo>
                <a:lnTo>
                  <a:pt x="685800" y="34290"/>
                </a:lnTo>
                <a:cubicBezTo>
                  <a:pt x="647896" y="46925"/>
                  <a:pt x="680085" y="41910"/>
                  <a:pt x="662940" y="45720"/>
                </a:cubicBezTo>
                <a:close/>
              </a:path>
            </a:pathLst>
          </a:cu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9680347F-4364-B74C-981C-AE8366DFF67A}"/>
              </a:ext>
            </a:extLst>
          </p:cNvPr>
          <p:cNvSpPr txBox="1"/>
          <p:nvPr/>
        </p:nvSpPr>
        <p:spPr>
          <a:xfrm>
            <a:off x="5360751" y="4473164"/>
            <a:ext cx="3381695" cy="769441"/>
          </a:xfrm>
          <a:prstGeom prst="rect">
            <a:avLst/>
          </a:prstGeom>
          <a:noFill/>
        </p:spPr>
        <p:txBody>
          <a:bodyPr wrap="none" rtlCol="0">
            <a:spAutoFit/>
          </a:bodyPr>
          <a:lstStyle/>
          <a:p>
            <a:r>
              <a:rPr lang="de-AT" sz="4400" dirty="0"/>
              <a:t>“Datenpunkt”</a:t>
            </a:r>
          </a:p>
        </p:txBody>
      </p:sp>
      <p:sp>
        <p:nvSpPr>
          <p:cNvPr id="13" name="Footer Placeholder 12">
            <a:extLst>
              <a:ext uri="{FF2B5EF4-FFF2-40B4-BE49-F238E27FC236}">
                <a16:creationId xmlns:a16="http://schemas.microsoft.com/office/drawing/2014/main" id="{DCE4D761-111F-B74E-8EFE-282582E302CD}"/>
              </a:ext>
            </a:extLst>
          </p:cNvPr>
          <p:cNvSpPr>
            <a:spLocks noGrp="1"/>
          </p:cNvSpPr>
          <p:nvPr>
            <p:ph type="ftr" sz="quarter" idx="11"/>
          </p:nvPr>
        </p:nvSpPr>
        <p:spPr/>
        <p:txBody>
          <a:bodyPr/>
          <a:lstStyle/>
          <a:p>
            <a:r>
              <a:rPr lang="en-GB"/>
              <a:t>DI Dr.techn. Alexander Jung</a:t>
            </a:r>
            <a:endParaRPr lang="en-GB" dirty="0"/>
          </a:p>
        </p:txBody>
      </p:sp>
      <p:sp>
        <p:nvSpPr>
          <p:cNvPr id="11" name="Slide Number Placeholder 10">
            <a:extLst>
              <a:ext uri="{FF2B5EF4-FFF2-40B4-BE49-F238E27FC236}">
                <a16:creationId xmlns:a16="http://schemas.microsoft.com/office/drawing/2014/main" id="{FA118D80-9A15-564A-A3C6-97E83139A4A6}"/>
              </a:ext>
            </a:extLst>
          </p:cNvPr>
          <p:cNvSpPr>
            <a:spLocks noGrp="1"/>
          </p:cNvSpPr>
          <p:nvPr>
            <p:ph type="sldNum" sz="quarter" idx="12"/>
          </p:nvPr>
        </p:nvSpPr>
        <p:spPr/>
        <p:txBody>
          <a:bodyPr/>
          <a:lstStyle/>
          <a:p>
            <a:fld id="{AC1633F7-ACB1-754E-B76E-ED72C708EAF6}" type="slidenum">
              <a:rPr lang="en-AT" smtClean="0"/>
              <a:pPr/>
              <a:t>19</a:t>
            </a:fld>
            <a:endParaRPr lang="en-AT" dirty="0"/>
          </a:p>
        </p:txBody>
      </p:sp>
      <p:sp>
        <p:nvSpPr>
          <p:cNvPr id="14" name="Date Placeholder 13">
            <a:extLst>
              <a:ext uri="{FF2B5EF4-FFF2-40B4-BE49-F238E27FC236}">
                <a16:creationId xmlns:a16="http://schemas.microsoft.com/office/drawing/2014/main" id="{E1E7D5D0-0521-4048-E392-FF659C77D6F1}"/>
              </a:ext>
            </a:extLst>
          </p:cNvPr>
          <p:cNvSpPr>
            <a:spLocks noGrp="1"/>
          </p:cNvSpPr>
          <p:nvPr>
            <p:ph type="dt" sz="half" idx="10"/>
          </p:nvPr>
        </p:nvSpPr>
        <p:spPr/>
        <p:txBody>
          <a:bodyPr/>
          <a:lstStyle/>
          <a:p>
            <a:fld id="{F650C77F-27AD-774F-93CD-A4A8D1FB281D}" type="datetime1">
              <a:rPr lang="fi-FI" smtClean="0"/>
              <a:t>7.5.2024</a:t>
            </a:fld>
            <a:endParaRPr lang="en-GB"/>
          </a:p>
        </p:txBody>
      </p:sp>
    </p:spTree>
    <p:extLst>
      <p:ext uri="{BB962C8B-B14F-4D97-AF65-F5344CB8AC3E}">
        <p14:creationId xmlns:p14="http://schemas.microsoft.com/office/powerpoint/2010/main" val="428418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26A5F8D-823B-2251-884D-BF9F45C450D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78553" y="5399157"/>
            <a:ext cx="2342260" cy="1033350"/>
          </a:xfrm>
          <a:prstGeom prst="rect">
            <a:avLst/>
          </a:prstGeom>
        </p:spPr>
      </p:pic>
      <p:sp>
        <p:nvSpPr>
          <p:cNvPr id="2" name="Title 1">
            <a:extLst>
              <a:ext uri="{FF2B5EF4-FFF2-40B4-BE49-F238E27FC236}">
                <a16:creationId xmlns:a16="http://schemas.microsoft.com/office/drawing/2014/main" id="{3BC654CD-E5D4-A6C9-5EB3-96FF9DA6CC80}"/>
              </a:ext>
            </a:extLst>
          </p:cNvPr>
          <p:cNvSpPr>
            <a:spLocks noGrp="1"/>
          </p:cNvSpPr>
          <p:nvPr>
            <p:ph type="title"/>
          </p:nvPr>
        </p:nvSpPr>
        <p:spPr>
          <a:xfrm>
            <a:off x="327192" y="64383"/>
            <a:ext cx="10515600" cy="1325563"/>
          </a:xfrm>
        </p:spPr>
        <p:txBody>
          <a:bodyPr>
            <a:normAutofit/>
          </a:bodyPr>
          <a:lstStyle/>
          <a:p>
            <a:r>
              <a:rPr lang="de-AT" sz="4800" b="1" dirty="0"/>
              <a:t>Zur Person.</a:t>
            </a:r>
          </a:p>
        </p:txBody>
      </p:sp>
      <p:sp>
        <p:nvSpPr>
          <p:cNvPr id="4" name="Date Placeholder 3">
            <a:extLst>
              <a:ext uri="{FF2B5EF4-FFF2-40B4-BE49-F238E27FC236}">
                <a16:creationId xmlns:a16="http://schemas.microsoft.com/office/drawing/2014/main" id="{4D5ACD73-5329-DFA2-103F-89DD5193A544}"/>
              </a:ext>
            </a:extLst>
          </p:cNvPr>
          <p:cNvSpPr>
            <a:spLocks noGrp="1"/>
          </p:cNvSpPr>
          <p:nvPr>
            <p:ph type="dt" sz="half" idx="10"/>
          </p:nvPr>
        </p:nvSpPr>
        <p:spPr/>
        <p:txBody>
          <a:bodyPr/>
          <a:lstStyle/>
          <a:p>
            <a:fld id="{6E129FD7-897B-FF41-B9C7-5CB302684F46}" type="datetime1">
              <a:rPr lang="fi-FI" smtClean="0"/>
              <a:t>7.5.2024</a:t>
            </a:fld>
            <a:endParaRPr lang="en-GB" dirty="0"/>
          </a:p>
        </p:txBody>
      </p:sp>
      <p:sp>
        <p:nvSpPr>
          <p:cNvPr id="5" name="Footer Placeholder 4">
            <a:extLst>
              <a:ext uri="{FF2B5EF4-FFF2-40B4-BE49-F238E27FC236}">
                <a16:creationId xmlns:a16="http://schemas.microsoft.com/office/drawing/2014/main" id="{F66C4C31-AF77-14FA-D1BF-9CAFB5438342}"/>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E6351D97-C295-4853-6A6B-D95EF4F5EBBE}"/>
              </a:ext>
            </a:extLst>
          </p:cNvPr>
          <p:cNvSpPr>
            <a:spLocks noGrp="1"/>
          </p:cNvSpPr>
          <p:nvPr>
            <p:ph type="sldNum" sz="quarter" idx="12"/>
          </p:nvPr>
        </p:nvSpPr>
        <p:spPr/>
        <p:txBody>
          <a:bodyPr/>
          <a:lstStyle/>
          <a:p>
            <a:fld id="{1769BA03-D485-7647-B394-D5FA64CC5371}" type="slidenum">
              <a:rPr lang="en-GB" smtClean="0"/>
              <a:pPr/>
              <a:t>2</a:t>
            </a:fld>
            <a:endParaRPr lang="en-GB" dirty="0"/>
          </a:p>
        </p:txBody>
      </p:sp>
      <p:sp>
        <p:nvSpPr>
          <p:cNvPr id="8" name="Content Placeholder 2">
            <a:extLst>
              <a:ext uri="{FF2B5EF4-FFF2-40B4-BE49-F238E27FC236}">
                <a16:creationId xmlns:a16="http://schemas.microsoft.com/office/drawing/2014/main" id="{234CE540-B179-B575-1FA1-8AECC9388DD1}"/>
              </a:ext>
            </a:extLst>
          </p:cNvPr>
          <p:cNvSpPr>
            <a:spLocks noGrp="1"/>
          </p:cNvSpPr>
          <p:nvPr>
            <p:ph idx="1"/>
          </p:nvPr>
        </p:nvSpPr>
        <p:spPr>
          <a:xfrm>
            <a:off x="122723" y="1093266"/>
            <a:ext cx="9290557" cy="4721852"/>
          </a:xfrm>
        </p:spPr>
        <p:txBody>
          <a:bodyPr>
            <a:normAutofit/>
          </a:bodyPr>
          <a:lstStyle/>
          <a:p>
            <a:pPr>
              <a:lnSpc>
                <a:spcPct val="150000"/>
              </a:lnSpc>
            </a:pPr>
            <a:r>
              <a:rPr lang="en-GB" dirty="0"/>
              <a:t>2012: </a:t>
            </a:r>
            <a:r>
              <a:rPr lang="en-GB" dirty="0" err="1"/>
              <a:t>Dr.techn</a:t>
            </a:r>
            <a:r>
              <a:rPr lang="en-GB" dirty="0"/>
              <a:t>., </a:t>
            </a:r>
            <a:r>
              <a:rPr lang="de-DE" dirty="0"/>
              <a:t>Elektrotechnik</a:t>
            </a:r>
            <a:r>
              <a:rPr lang="en-GB" dirty="0"/>
              <a:t>, TU Wien </a:t>
            </a:r>
          </a:p>
          <a:p>
            <a:pPr>
              <a:lnSpc>
                <a:spcPct val="150000"/>
              </a:lnSpc>
            </a:pPr>
            <a:r>
              <a:rPr lang="en-GB" dirty="0"/>
              <a:t>2012 – 2015: Post-Doc TUW, ETH Zurich </a:t>
            </a:r>
          </a:p>
          <a:p>
            <a:pPr>
              <a:lnSpc>
                <a:spcPct val="150000"/>
              </a:lnSpc>
            </a:pPr>
            <a:r>
              <a:rPr lang="en-GB" dirty="0"/>
              <a:t>2015-2022 : Assistant Prof. ML, Aalto</a:t>
            </a:r>
          </a:p>
          <a:p>
            <a:pPr>
              <a:lnSpc>
                <a:spcPct val="150000"/>
              </a:lnSpc>
            </a:pPr>
            <a:r>
              <a:rPr lang="en-GB" dirty="0"/>
              <a:t>2019- : Trainer, Aalto EE</a:t>
            </a:r>
          </a:p>
          <a:p>
            <a:pPr>
              <a:lnSpc>
                <a:spcPct val="150000"/>
              </a:lnSpc>
            </a:pPr>
            <a:r>
              <a:rPr lang="en-GB" dirty="0"/>
              <a:t>2023 - : Associate Professor (Tenured), Aalto</a:t>
            </a:r>
          </a:p>
          <a:p>
            <a:pPr>
              <a:lnSpc>
                <a:spcPct val="150000"/>
              </a:lnSpc>
            </a:pPr>
            <a:r>
              <a:rPr lang="de-DE" dirty="0"/>
              <a:t>Berater für KI Unternehmen</a:t>
            </a:r>
          </a:p>
          <a:p>
            <a:pPr>
              <a:lnSpc>
                <a:spcPct val="150000"/>
              </a:lnSpc>
            </a:pPr>
            <a:endParaRPr lang="en-GB" dirty="0"/>
          </a:p>
        </p:txBody>
      </p:sp>
      <p:pic>
        <p:nvPicPr>
          <p:cNvPr id="9" name="Picture 2" descr="Silo AI | Altor">
            <a:extLst>
              <a:ext uri="{FF2B5EF4-FFF2-40B4-BE49-F238E27FC236}">
                <a16:creationId xmlns:a16="http://schemas.microsoft.com/office/drawing/2014/main" id="{17CC3E40-75DE-3479-97B8-1228CD7613D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2723" y="5673517"/>
            <a:ext cx="2213439" cy="5533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4D55732-A5BA-A218-EB3A-CAE0D191DBF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692947" y="5680002"/>
            <a:ext cx="3091725" cy="553361"/>
          </a:xfrm>
          <a:prstGeom prst="rect">
            <a:avLst/>
          </a:prstGeom>
        </p:spPr>
      </p:pic>
      <p:pic>
        <p:nvPicPr>
          <p:cNvPr id="11" name="Picture 10" descr="A family posing for a picture&#10;&#10;Description automatically generated with low confidence">
            <a:extLst>
              <a:ext uri="{FF2B5EF4-FFF2-40B4-BE49-F238E27FC236}">
                <a16:creationId xmlns:a16="http://schemas.microsoft.com/office/drawing/2014/main" id="{D633BD70-7559-7B73-C7EA-D84D19911C3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183375" y="438806"/>
            <a:ext cx="3507720" cy="5325928"/>
          </a:xfrm>
          <a:prstGeom prst="rect">
            <a:avLst/>
          </a:prstGeom>
        </p:spPr>
      </p:pic>
      <p:pic>
        <p:nvPicPr>
          <p:cNvPr id="12" name="Picture 4">
            <a:extLst>
              <a:ext uri="{FF2B5EF4-FFF2-40B4-BE49-F238E27FC236}">
                <a16:creationId xmlns:a16="http://schemas.microsoft.com/office/drawing/2014/main" id="{01664F42-DB3A-4D79-110F-063765BC9002}"/>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078553" y="2432861"/>
            <a:ext cx="1154251" cy="9616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3F2F355-C83B-A297-3455-66E51831BCB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50329" y="3360453"/>
            <a:ext cx="3387105" cy="1001047"/>
          </a:xfrm>
          <a:prstGeom prst="rect">
            <a:avLst/>
          </a:prstGeom>
        </p:spPr>
      </p:pic>
      <p:pic>
        <p:nvPicPr>
          <p:cNvPr id="16" name="Picture 15">
            <a:extLst>
              <a:ext uri="{FF2B5EF4-FFF2-40B4-BE49-F238E27FC236}">
                <a16:creationId xmlns:a16="http://schemas.microsoft.com/office/drawing/2014/main" id="{D3BCF8FA-07AE-B6F9-23D8-96CB5EF6884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394434" y="952805"/>
            <a:ext cx="1143000" cy="1117600"/>
          </a:xfrm>
          <a:prstGeom prst="rect">
            <a:avLst/>
          </a:prstGeom>
        </p:spPr>
      </p:pic>
    </p:spTree>
    <p:extLst>
      <p:ext uri="{BB962C8B-B14F-4D97-AF65-F5344CB8AC3E}">
        <p14:creationId xmlns:p14="http://schemas.microsoft.com/office/powerpoint/2010/main" val="1128813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067C4060-8A12-2944-BA3F-E0E3EC50729A}"/>
              </a:ext>
            </a:extLst>
          </p:cNvPr>
          <p:cNvSpPr>
            <a:spLocks/>
          </p:cNvSpPr>
          <p:nvPr/>
        </p:nvSpPr>
        <p:spPr>
          <a:xfrm>
            <a:off x="481449" y="1088708"/>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a:extLst>
              <a:ext uri="{FF2B5EF4-FFF2-40B4-BE49-F238E27FC236}">
                <a16:creationId xmlns:a16="http://schemas.microsoft.com/office/drawing/2014/main" id="{E90F2192-2F73-9E4A-940F-6C6FF9DE6C9C}"/>
              </a:ext>
            </a:extLst>
          </p:cNvPr>
          <p:cNvSpPr>
            <a:spLocks/>
          </p:cNvSpPr>
          <p:nvPr/>
        </p:nvSpPr>
        <p:spPr>
          <a:xfrm>
            <a:off x="1201449" y="368708"/>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30664FD-4D2A-734F-81D7-CF79C8B4155E}"/>
              </a:ext>
            </a:extLst>
          </p:cNvPr>
          <p:cNvSpPr txBox="1"/>
          <p:nvPr/>
        </p:nvSpPr>
        <p:spPr>
          <a:xfrm>
            <a:off x="952823" y="2545008"/>
            <a:ext cx="497252" cy="830997"/>
          </a:xfrm>
          <a:prstGeom prst="rect">
            <a:avLst/>
          </a:prstGeom>
          <a:noFill/>
        </p:spPr>
        <p:txBody>
          <a:bodyPr wrap="none" rtlCol="0">
            <a:spAutoFit/>
          </a:bodyPr>
          <a:lstStyle/>
          <a:p>
            <a:r>
              <a:rPr lang="en-US" sz="4800" dirty="0"/>
              <a:t>1</a:t>
            </a:r>
          </a:p>
        </p:txBody>
      </p:sp>
      <p:sp>
        <p:nvSpPr>
          <p:cNvPr id="7" name="Right Triangle 6">
            <a:extLst>
              <a:ext uri="{FF2B5EF4-FFF2-40B4-BE49-F238E27FC236}">
                <a16:creationId xmlns:a16="http://schemas.microsoft.com/office/drawing/2014/main" id="{31C217EB-713B-8249-BE44-98FB89693B24}"/>
              </a:ext>
            </a:extLst>
          </p:cNvPr>
          <p:cNvSpPr>
            <a:spLocks/>
          </p:cNvSpPr>
          <p:nvPr/>
        </p:nvSpPr>
        <p:spPr>
          <a:xfrm rot="18994552">
            <a:off x="3935813" y="1222656"/>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a:extLst>
              <a:ext uri="{FF2B5EF4-FFF2-40B4-BE49-F238E27FC236}">
                <a16:creationId xmlns:a16="http://schemas.microsoft.com/office/drawing/2014/main" id="{B7899153-6275-3C46-91F4-988DDE60B02B}"/>
              </a:ext>
            </a:extLst>
          </p:cNvPr>
          <p:cNvSpPr>
            <a:spLocks/>
          </p:cNvSpPr>
          <p:nvPr/>
        </p:nvSpPr>
        <p:spPr>
          <a:xfrm rot="20461990">
            <a:off x="3850944" y="284795"/>
            <a:ext cx="1440000" cy="1440000"/>
          </a:xfrm>
          <a:prstGeom prst="r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10" name="TextBox 9">
            <a:extLst>
              <a:ext uri="{FF2B5EF4-FFF2-40B4-BE49-F238E27FC236}">
                <a16:creationId xmlns:a16="http://schemas.microsoft.com/office/drawing/2014/main" id="{312E0018-E666-B142-9F9B-43D50C4B3A81}"/>
              </a:ext>
            </a:extLst>
          </p:cNvPr>
          <p:cNvSpPr txBox="1"/>
          <p:nvPr/>
        </p:nvSpPr>
        <p:spPr>
          <a:xfrm>
            <a:off x="3945326" y="2545006"/>
            <a:ext cx="497252" cy="830997"/>
          </a:xfrm>
          <a:prstGeom prst="rect">
            <a:avLst/>
          </a:prstGeom>
          <a:noFill/>
        </p:spPr>
        <p:txBody>
          <a:bodyPr wrap="none" rtlCol="0">
            <a:spAutoFit/>
          </a:bodyPr>
          <a:lstStyle/>
          <a:p>
            <a:r>
              <a:rPr lang="en-US" sz="4800" dirty="0"/>
              <a:t>1</a:t>
            </a:r>
          </a:p>
        </p:txBody>
      </p:sp>
      <p:sp>
        <p:nvSpPr>
          <p:cNvPr id="11" name="Right Triangle 10">
            <a:extLst>
              <a:ext uri="{FF2B5EF4-FFF2-40B4-BE49-F238E27FC236}">
                <a16:creationId xmlns:a16="http://schemas.microsoft.com/office/drawing/2014/main" id="{EE1AF1DC-B9BB-6340-9D6E-6C7862DD4891}"/>
              </a:ext>
            </a:extLst>
          </p:cNvPr>
          <p:cNvSpPr>
            <a:spLocks/>
          </p:cNvSpPr>
          <p:nvPr/>
        </p:nvSpPr>
        <p:spPr>
          <a:xfrm>
            <a:off x="7065181" y="1290032"/>
            <a:ext cx="1440000" cy="1440000"/>
          </a:xfrm>
          <a:prstGeom prst="r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12" name="Right Triangle 11">
            <a:extLst>
              <a:ext uri="{FF2B5EF4-FFF2-40B4-BE49-F238E27FC236}">
                <a16:creationId xmlns:a16="http://schemas.microsoft.com/office/drawing/2014/main" id="{7BB1924D-494D-8748-8D02-2AF3C123D0A6}"/>
              </a:ext>
            </a:extLst>
          </p:cNvPr>
          <p:cNvSpPr>
            <a:spLocks/>
          </p:cNvSpPr>
          <p:nvPr/>
        </p:nvSpPr>
        <p:spPr>
          <a:xfrm>
            <a:off x="8505181" y="1290032"/>
            <a:ext cx="1440000" cy="1440000"/>
          </a:xfrm>
          <a:prstGeom prst="r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13" name="TextBox 12">
            <a:extLst>
              <a:ext uri="{FF2B5EF4-FFF2-40B4-BE49-F238E27FC236}">
                <a16:creationId xmlns:a16="http://schemas.microsoft.com/office/drawing/2014/main" id="{78256239-30F1-FC48-A24A-55EDDD0E5935}"/>
              </a:ext>
            </a:extLst>
          </p:cNvPr>
          <p:cNvSpPr txBox="1"/>
          <p:nvPr/>
        </p:nvSpPr>
        <p:spPr>
          <a:xfrm>
            <a:off x="8172896" y="2746332"/>
            <a:ext cx="497252" cy="830997"/>
          </a:xfrm>
          <a:prstGeom prst="rect">
            <a:avLst/>
          </a:prstGeom>
          <a:noFill/>
        </p:spPr>
        <p:txBody>
          <a:bodyPr wrap="none" rtlCol="0">
            <a:spAutoFit/>
          </a:bodyPr>
          <a:lstStyle/>
          <a:p>
            <a:r>
              <a:rPr lang="en-US" sz="4800" dirty="0"/>
              <a:t>1</a:t>
            </a:r>
          </a:p>
        </p:txBody>
      </p:sp>
      <p:sp>
        <p:nvSpPr>
          <p:cNvPr id="14" name="Right Triangle 13">
            <a:extLst>
              <a:ext uri="{FF2B5EF4-FFF2-40B4-BE49-F238E27FC236}">
                <a16:creationId xmlns:a16="http://schemas.microsoft.com/office/drawing/2014/main" id="{6D2F4FEC-527B-C342-ABB2-D05267C4A82B}"/>
              </a:ext>
            </a:extLst>
          </p:cNvPr>
          <p:cNvSpPr>
            <a:spLocks/>
          </p:cNvSpPr>
          <p:nvPr/>
        </p:nvSpPr>
        <p:spPr>
          <a:xfrm>
            <a:off x="781433" y="4112436"/>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20A6E9E-E588-1349-9C0C-FB0ED47A64B8}"/>
              </a:ext>
            </a:extLst>
          </p:cNvPr>
          <p:cNvSpPr txBox="1"/>
          <p:nvPr/>
        </p:nvSpPr>
        <p:spPr>
          <a:xfrm>
            <a:off x="929947" y="5595414"/>
            <a:ext cx="1047082" cy="830997"/>
          </a:xfrm>
          <a:prstGeom prst="rect">
            <a:avLst/>
          </a:prstGeom>
          <a:noFill/>
        </p:spPr>
        <p:txBody>
          <a:bodyPr wrap="none" rtlCol="0">
            <a:spAutoFit/>
          </a:bodyPr>
          <a:lstStyle/>
          <a:p>
            <a:r>
              <a:rPr lang="en-US" sz="4800" dirty="0"/>
              <a:t>1/2</a:t>
            </a:r>
          </a:p>
        </p:txBody>
      </p:sp>
      <p:sp>
        <p:nvSpPr>
          <p:cNvPr id="16" name="Right Triangle 15">
            <a:extLst>
              <a:ext uri="{FF2B5EF4-FFF2-40B4-BE49-F238E27FC236}">
                <a16:creationId xmlns:a16="http://schemas.microsoft.com/office/drawing/2014/main" id="{18B4F956-101D-8E4D-9089-F552366C02A6}"/>
              </a:ext>
            </a:extLst>
          </p:cNvPr>
          <p:cNvSpPr>
            <a:spLocks/>
          </p:cNvSpPr>
          <p:nvPr/>
        </p:nvSpPr>
        <p:spPr>
          <a:xfrm rot="19542774">
            <a:off x="3449432" y="4166684"/>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a:extLst>
              <a:ext uri="{FF2B5EF4-FFF2-40B4-BE49-F238E27FC236}">
                <a16:creationId xmlns:a16="http://schemas.microsoft.com/office/drawing/2014/main" id="{4EFE7BA9-D4BD-4446-99FC-41543B913166}"/>
              </a:ext>
            </a:extLst>
          </p:cNvPr>
          <p:cNvSpPr>
            <a:spLocks/>
          </p:cNvSpPr>
          <p:nvPr/>
        </p:nvSpPr>
        <p:spPr>
          <a:xfrm>
            <a:off x="5138058" y="3649463"/>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29B5DDD-1E66-AB41-90D5-622AB143BFDB}"/>
              </a:ext>
            </a:extLst>
          </p:cNvPr>
          <p:cNvSpPr txBox="1"/>
          <p:nvPr/>
        </p:nvSpPr>
        <p:spPr>
          <a:xfrm>
            <a:off x="8905270" y="5519120"/>
            <a:ext cx="470000" cy="830997"/>
          </a:xfrm>
          <a:prstGeom prst="rect">
            <a:avLst/>
          </a:prstGeom>
          <a:noFill/>
        </p:spPr>
        <p:txBody>
          <a:bodyPr wrap="none" rtlCol="0">
            <a:spAutoFit/>
          </a:bodyPr>
          <a:lstStyle/>
          <a:p>
            <a:r>
              <a:rPr lang="en-US" sz="4800" dirty="0"/>
              <a:t>?</a:t>
            </a:r>
          </a:p>
        </p:txBody>
      </p:sp>
      <p:sp>
        <p:nvSpPr>
          <p:cNvPr id="19" name="Right Triangle 18">
            <a:extLst>
              <a:ext uri="{FF2B5EF4-FFF2-40B4-BE49-F238E27FC236}">
                <a16:creationId xmlns:a16="http://schemas.microsoft.com/office/drawing/2014/main" id="{6A074FBB-B1FB-7B45-B6C2-C297476374B0}"/>
              </a:ext>
            </a:extLst>
          </p:cNvPr>
          <p:cNvSpPr>
            <a:spLocks/>
          </p:cNvSpPr>
          <p:nvPr/>
        </p:nvSpPr>
        <p:spPr>
          <a:xfrm>
            <a:off x="8504944" y="4125834"/>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05D13F9E-DDE0-844F-AEC8-D4EB162EBA98}"/>
              </a:ext>
            </a:extLst>
          </p:cNvPr>
          <p:cNvSpPr>
            <a:spLocks/>
          </p:cNvSpPr>
          <p:nvPr/>
        </p:nvSpPr>
        <p:spPr>
          <a:xfrm rot="10800000">
            <a:off x="8491318" y="4125834"/>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6397765-A093-894F-A971-FF181D236FC8}"/>
              </a:ext>
            </a:extLst>
          </p:cNvPr>
          <p:cNvSpPr txBox="1"/>
          <p:nvPr/>
        </p:nvSpPr>
        <p:spPr>
          <a:xfrm>
            <a:off x="4901267" y="5595414"/>
            <a:ext cx="497252" cy="830997"/>
          </a:xfrm>
          <a:prstGeom prst="rect">
            <a:avLst/>
          </a:prstGeom>
          <a:noFill/>
        </p:spPr>
        <p:txBody>
          <a:bodyPr wrap="none" rtlCol="0">
            <a:spAutoFit/>
          </a:bodyPr>
          <a:lstStyle/>
          <a:p>
            <a:r>
              <a:rPr lang="en-US" sz="4800" dirty="0"/>
              <a:t>1</a:t>
            </a:r>
          </a:p>
        </p:txBody>
      </p:sp>
      <p:sp>
        <p:nvSpPr>
          <p:cNvPr id="2" name="Freeform 1">
            <a:extLst>
              <a:ext uri="{FF2B5EF4-FFF2-40B4-BE49-F238E27FC236}">
                <a16:creationId xmlns:a16="http://schemas.microsoft.com/office/drawing/2014/main" id="{28FE9430-DD6C-8340-A6FA-BC0C42072D49}"/>
              </a:ext>
            </a:extLst>
          </p:cNvPr>
          <p:cNvSpPr/>
          <p:nvPr/>
        </p:nvSpPr>
        <p:spPr>
          <a:xfrm>
            <a:off x="6317838" y="745400"/>
            <a:ext cx="3917092" cy="2151461"/>
          </a:xfrm>
          <a:custGeom>
            <a:avLst/>
            <a:gdLst>
              <a:gd name="connsiteX0" fmla="*/ 1309817 w 3917092"/>
              <a:gd name="connsiteY0" fmla="*/ 37070 h 2151461"/>
              <a:gd name="connsiteX1" fmla="*/ 1223319 w 3917092"/>
              <a:gd name="connsiteY1" fmla="*/ 49427 h 2151461"/>
              <a:gd name="connsiteX2" fmla="*/ 1099752 w 3917092"/>
              <a:gd name="connsiteY2" fmla="*/ 61783 h 2151461"/>
              <a:gd name="connsiteX3" fmla="*/ 1037968 w 3917092"/>
              <a:gd name="connsiteY3" fmla="*/ 74140 h 2151461"/>
              <a:gd name="connsiteX4" fmla="*/ 889687 w 3917092"/>
              <a:gd name="connsiteY4" fmla="*/ 98854 h 2151461"/>
              <a:gd name="connsiteX5" fmla="*/ 852617 w 3917092"/>
              <a:gd name="connsiteY5" fmla="*/ 111210 h 2151461"/>
              <a:gd name="connsiteX6" fmla="*/ 753763 w 3917092"/>
              <a:gd name="connsiteY6" fmla="*/ 123567 h 2151461"/>
              <a:gd name="connsiteX7" fmla="*/ 605482 w 3917092"/>
              <a:gd name="connsiteY7" fmla="*/ 172994 h 2151461"/>
              <a:gd name="connsiteX8" fmla="*/ 531341 w 3917092"/>
              <a:gd name="connsiteY8" fmla="*/ 197708 h 2151461"/>
              <a:gd name="connsiteX9" fmla="*/ 407773 w 3917092"/>
              <a:gd name="connsiteY9" fmla="*/ 271848 h 2151461"/>
              <a:gd name="connsiteX10" fmla="*/ 333633 w 3917092"/>
              <a:gd name="connsiteY10" fmla="*/ 308918 h 2151461"/>
              <a:gd name="connsiteX11" fmla="*/ 247136 w 3917092"/>
              <a:gd name="connsiteY11" fmla="*/ 407773 h 2151461"/>
              <a:gd name="connsiteX12" fmla="*/ 135925 w 3917092"/>
              <a:gd name="connsiteY12" fmla="*/ 568410 h 2151461"/>
              <a:gd name="connsiteX13" fmla="*/ 61784 w 3917092"/>
              <a:gd name="connsiteY13" fmla="*/ 716691 h 2151461"/>
              <a:gd name="connsiteX14" fmla="*/ 49428 w 3917092"/>
              <a:gd name="connsiteY14" fmla="*/ 766118 h 2151461"/>
              <a:gd name="connsiteX15" fmla="*/ 24714 w 3917092"/>
              <a:gd name="connsiteY15" fmla="*/ 815546 h 2151461"/>
              <a:gd name="connsiteX16" fmla="*/ 0 w 3917092"/>
              <a:gd name="connsiteY16" fmla="*/ 1000897 h 2151461"/>
              <a:gd name="connsiteX17" fmla="*/ 12357 w 3917092"/>
              <a:gd name="connsiteY17" fmla="*/ 1198605 h 2151461"/>
              <a:gd name="connsiteX18" fmla="*/ 24714 w 3917092"/>
              <a:gd name="connsiteY18" fmla="*/ 1248032 h 2151461"/>
              <a:gd name="connsiteX19" fmla="*/ 172995 w 3917092"/>
              <a:gd name="connsiteY19" fmla="*/ 1458097 h 2151461"/>
              <a:gd name="connsiteX20" fmla="*/ 271849 w 3917092"/>
              <a:gd name="connsiteY20" fmla="*/ 1581664 h 2151461"/>
              <a:gd name="connsiteX21" fmla="*/ 444844 w 3917092"/>
              <a:gd name="connsiteY21" fmla="*/ 1779373 h 2151461"/>
              <a:gd name="connsiteX22" fmla="*/ 494271 w 3917092"/>
              <a:gd name="connsiteY22" fmla="*/ 1816443 h 2151461"/>
              <a:gd name="connsiteX23" fmla="*/ 605482 w 3917092"/>
              <a:gd name="connsiteY23" fmla="*/ 1915297 h 2151461"/>
              <a:gd name="connsiteX24" fmla="*/ 642552 w 3917092"/>
              <a:gd name="connsiteY24" fmla="*/ 1927654 h 2151461"/>
              <a:gd name="connsiteX25" fmla="*/ 704336 w 3917092"/>
              <a:gd name="connsiteY25" fmla="*/ 1964724 h 2151461"/>
              <a:gd name="connsiteX26" fmla="*/ 741406 w 3917092"/>
              <a:gd name="connsiteY26" fmla="*/ 1977081 h 2151461"/>
              <a:gd name="connsiteX27" fmla="*/ 803190 w 3917092"/>
              <a:gd name="connsiteY27" fmla="*/ 2001794 h 2151461"/>
              <a:gd name="connsiteX28" fmla="*/ 852617 w 3917092"/>
              <a:gd name="connsiteY28" fmla="*/ 2026508 h 2151461"/>
              <a:gd name="connsiteX29" fmla="*/ 889687 w 3917092"/>
              <a:gd name="connsiteY29" fmla="*/ 2051221 h 2151461"/>
              <a:gd name="connsiteX30" fmla="*/ 1396314 w 3917092"/>
              <a:gd name="connsiteY30" fmla="*/ 2063578 h 2151461"/>
              <a:gd name="connsiteX31" fmla="*/ 1767017 w 3917092"/>
              <a:gd name="connsiteY31" fmla="*/ 2100648 h 2151461"/>
              <a:gd name="connsiteX32" fmla="*/ 1878228 w 3917092"/>
              <a:gd name="connsiteY32" fmla="*/ 2113005 h 2151461"/>
              <a:gd name="connsiteX33" fmla="*/ 2137719 w 3917092"/>
              <a:gd name="connsiteY33" fmla="*/ 2137718 h 2151461"/>
              <a:gd name="connsiteX34" fmla="*/ 2187146 w 3917092"/>
              <a:gd name="connsiteY34" fmla="*/ 2150075 h 2151461"/>
              <a:gd name="connsiteX35" fmla="*/ 2508422 w 3917092"/>
              <a:gd name="connsiteY35" fmla="*/ 2137718 h 2151461"/>
              <a:gd name="connsiteX36" fmla="*/ 3645244 w 3917092"/>
              <a:gd name="connsiteY36" fmla="*/ 2137718 h 2151461"/>
              <a:gd name="connsiteX37" fmla="*/ 3707028 w 3917092"/>
              <a:gd name="connsiteY37" fmla="*/ 2075935 h 2151461"/>
              <a:gd name="connsiteX38" fmla="*/ 3719384 w 3917092"/>
              <a:gd name="connsiteY38" fmla="*/ 2038864 h 2151461"/>
              <a:gd name="connsiteX39" fmla="*/ 3768811 w 3917092"/>
              <a:gd name="connsiteY39" fmla="*/ 1964724 h 2151461"/>
              <a:gd name="connsiteX40" fmla="*/ 3805882 w 3917092"/>
              <a:gd name="connsiteY40" fmla="*/ 1865870 h 2151461"/>
              <a:gd name="connsiteX41" fmla="*/ 3818238 w 3917092"/>
              <a:gd name="connsiteY41" fmla="*/ 1828800 h 2151461"/>
              <a:gd name="connsiteX42" fmla="*/ 3855309 w 3917092"/>
              <a:gd name="connsiteY42" fmla="*/ 1754659 h 2151461"/>
              <a:gd name="connsiteX43" fmla="*/ 3867665 w 3917092"/>
              <a:gd name="connsiteY43" fmla="*/ 1705232 h 2151461"/>
              <a:gd name="connsiteX44" fmla="*/ 3880022 w 3917092"/>
              <a:gd name="connsiteY44" fmla="*/ 1668162 h 2151461"/>
              <a:gd name="connsiteX45" fmla="*/ 3892379 w 3917092"/>
              <a:gd name="connsiteY45" fmla="*/ 1606378 h 2151461"/>
              <a:gd name="connsiteX46" fmla="*/ 3904736 w 3917092"/>
              <a:gd name="connsiteY46" fmla="*/ 1569308 h 2151461"/>
              <a:gd name="connsiteX47" fmla="*/ 3917092 w 3917092"/>
              <a:gd name="connsiteY47" fmla="*/ 1507524 h 2151461"/>
              <a:gd name="connsiteX48" fmla="*/ 3867665 w 3917092"/>
              <a:gd name="connsiteY48" fmla="*/ 1198605 h 2151461"/>
              <a:gd name="connsiteX49" fmla="*/ 3781168 w 3917092"/>
              <a:gd name="connsiteY49" fmla="*/ 1099751 h 2151461"/>
              <a:gd name="connsiteX50" fmla="*/ 3744098 w 3917092"/>
              <a:gd name="connsiteY50" fmla="*/ 1050324 h 2151461"/>
              <a:gd name="connsiteX51" fmla="*/ 3682314 w 3917092"/>
              <a:gd name="connsiteY51" fmla="*/ 1013254 h 2151461"/>
              <a:gd name="connsiteX52" fmla="*/ 3620530 w 3917092"/>
              <a:gd name="connsiteY52" fmla="*/ 963827 h 2151461"/>
              <a:gd name="connsiteX53" fmla="*/ 3484606 w 3917092"/>
              <a:gd name="connsiteY53" fmla="*/ 902043 h 2151461"/>
              <a:gd name="connsiteX54" fmla="*/ 3336325 w 3917092"/>
              <a:gd name="connsiteY54" fmla="*/ 852616 h 2151461"/>
              <a:gd name="connsiteX55" fmla="*/ 3175687 w 3917092"/>
              <a:gd name="connsiteY55" fmla="*/ 827902 h 2151461"/>
              <a:gd name="connsiteX56" fmla="*/ 3101546 w 3917092"/>
              <a:gd name="connsiteY56" fmla="*/ 815546 h 2151461"/>
              <a:gd name="connsiteX57" fmla="*/ 2842055 w 3917092"/>
              <a:gd name="connsiteY57" fmla="*/ 790832 h 2151461"/>
              <a:gd name="connsiteX58" fmla="*/ 2533136 w 3917092"/>
              <a:gd name="connsiteY58" fmla="*/ 704335 h 2151461"/>
              <a:gd name="connsiteX59" fmla="*/ 2483709 w 3917092"/>
              <a:gd name="connsiteY59" fmla="*/ 667264 h 2151461"/>
              <a:gd name="connsiteX60" fmla="*/ 2446638 w 3917092"/>
              <a:gd name="connsiteY60" fmla="*/ 642551 h 2151461"/>
              <a:gd name="connsiteX61" fmla="*/ 2384855 w 3917092"/>
              <a:gd name="connsiteY61" fmla="*/ 593124 h 2151461"/>
              <a:gd name="connsiteX62" fmla="*/ 2298357 w 3917092"/>
              <a:gd name="connsiteY62" fmla="*/ 531340 h 2151461"/>
              <a:gd name="connsiteX63" fmla="*/ 2211860 w 3917092"/>
              <a:gd name="connsiteY63" fmla="*/ 457200 h 2151461"/>
              <a:gd name="connsiteX64" fmla="*/ 1964725 w 3917092"/>
              <a:gd name="connsiteY64" fmla="*/ 271848 h 2151461"/>
              <a:gd name="connsiteX65" fmla="*/ 1902941 w 3917092"/>
              <a:gd name="connsiteY65" fmla="*/ 222421 h 2151461"/>
              <a:gd name="connsiteX66" fmla="*/ 1865871 w 3917092"/>
              <a:gd name="connsiteY66" fmla="*/ 185351 h 2151461"/>
              <a:gd name="connsiteX67" fmla="*/ 1804087 w 3917092"/>
              <a:gd name="connsiteY67" fmla="*/ 148281 h 2151461"/>
              <a:gd name="connsiteX68" fmla="*/ 1754660 w 3917092"/>
              <a:gd name="connsiteY68" fmla="*/ 111210 h 2151461"/>
              <a:gd name="connsiteX69" fmla="*/ 1717590 w 3917092"/>
              <a:gd name="connsiteY69" fmla="*/ 74140 h 2151461"/>
              <a:gd name="connsiteX70" fmla="*/ 1680519 w 3917092"/>
              <a:gd name="connsiteY70" fmla="*/ 61783 h 2151461"/>
              <a:gd name="connsiteX71" fmla="*/ 1643449 w 3917092"/>
              <a:gd name="connsiteY71" fmla="*/ 24713 h 2151461"/>
              <a:gd name="connsiteX72" fmla="*/ 1569309 w 3917092"/>
              <a:gd name="connsiteY72" fmla="*/ 0 h 2151461"/>
              <a:gd name="connsiteX73" fmla="*/ 1408671 w 3917092"/>
              <a:gd name="connsiteY73" fmla="*/ 37070 h 2151461"/>
              <a:gd name="connsiteX74" fmla="*/ 1359244 w 3917092"/>
              <a:gd name="connsiteY74" fmla="*/ 61783 h 215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917092" h="2151461">
                <a:moveTo>
                  <a:pt x="1309817" y="37070"/>
                </a:moveTo>
                <a:cubicBezTo>
                  <a:pt x="1280984" y="41189"/>
                  <a:pt x="1252245" y="46024"/>
                  <a:pt x="1223319" y="49427"/>
                </a:cubicBezTo>
                <a:cubicBezTo>
                  <a:pt x="1182208" y="54263"/>
                  <a:pt x="1140783" y="56312"/>
                  <a:pt x="1099752" y="61783"/>
                </a:cubicBezTo>
                <a:cubicBezTo>
                  <a:pt x="1078934" y="64559"/>
                  <a:pt x="1058651" y="70490"/>
                  <a:pt x="1037968" y="74140"/>
                </a:cubicBezTo>
                <a:cubicBezTo>
                  <a:pt x="988622" y="82848"/>
                  <a:pt x="938823" y="89027"/>
                  <a:pt x="889687" y="98854"/>
                </a:cubicBezTo>
                <a:cubicBezTo>
                  <a:pt x="876915" y="101408"/>
                  <a:pt x="865432" y="108880"/>
                  <a:pt x="852617" y="111210"/>
                </a:cubicBezTo>
                <a:cubicBezTo>
                  <a:pt x="819945" y="117150"/>
                  <a:pt x="786714" y="119448"/>
                  <a:pt x="753763" y="123567"/>
                </a:cubicBezTo>
                <a:cubicBezTo>
                  <a:pt x="645145" y="167015"/>
                  <a:pt x="738983" y="131917"/>
                  <a:pt x="605482" y="172994"/>
                </a:cubicBezTo>
                <a:cubicBezTo>
                  <a:pt x="580583" y="180655"/>
                  <a:pt x="554641" y="186058"/>
                  <a:pt x="531341" y="197708"/>
                </a:cubicBezTo>
                <a:cubicBezTo>
                  <a:pt x="488378" y="219190"/>
                  <a:pt x="450736" y="250366"/>
                  <a:pt x="407773" y="271848"/>
                </a:cubicBezTo>
                <a:lnTo>
                  <a:pt x="333633" y="308918"/>
                </a:lnTo>
                <a:cubicBezTo>
                  <a:pt x="197771" y="490072"/>
                  <a:pt x="407079" y="215843"/>
                  <a:pt x="247136" y="407773"/>
                </a:cubicBezTo>
                <a:cubicBezTo>
                  <a:pt x="207955" y="454790"/>
                  <a:pt x="165399" y="512736"/>
                  <a:pt x="135925" y="568410"/>
                </a:cubicBezTo>
                <a:cubicBezTo>
                  <a:pt x="110069" y="617249"/>
                  <a:pt x="61784" y="716691"/>
                  <a:pt x="61784" y="716691"/>
                </a:cubicBezTo>
                <a:cubicBezTo>
                  <a:pt x="57665" y="733167"/>
                  <a:pt x="55391" y="750217"/>
                  <a:pt x="49428" y="766118"/>
                </a:cubicBezTo>
                <a:cubicBezTo>
                  <a:pt x="42960" y="783366"/>
                  <a:pt x="29561" y="797774"/>
                  <a:pt x="24714" y="815546"/>
                </a:cubicBezTo>
                <a:cubicBezTo>
                  <a:pt x="20779" y="829976"/>
                  <a:pt x="1013" y="992794"/>
                  <a:pt x="0" y="1000897"/>
                </a:cubicBezTo>
                <a:cubicBezTo>
                  <a:pt x="4119" y="1066800"/>
                  <a:pt x="5787" y="1132901"/>
                  <a:pt x="12357" y="1198605"/>
                </a:cubicBezTo>
                <a:cubicBezTo>
                  <a:pt x="14047" y="1215503"/>
                  <a:pt x="17686" y="1232571"/>
                  <a:pt x="24714" y="1248032"/>
                </a:cubicBezTo>
                <a:cubicBezTo>
                  <a:pt x="78603" y="1366587"/>
                  <a:pt x="87879" y="1330424"/>
                  <a:pt x="172995" y="1458097"/>
                </a:cubicBezTo>
                <a:cubicBezTo>
                  <a:pt x="275251" y="1611480"/>
                  <a:pt x="170116" y="1464279"/>
                  <a:pt x="271849" y="1581664"/>
                </a:cubicBezTo>
                <a:cubicBezTo>
                  <a:pt x="347994" y="1669523"/>
                  <a:pt x="368287" y="1711323"/>
                  <a:pt x="444844" y="1779373"/>
                </a:cubicBezTo>
                <a:cubicBezTo>
                  <a:pt x="460237" y="1793055"/>
                  <a:pt x="478772" y="1802881"/>
                  <a:pt x="494271" y="1816443"/>
                </a:cubicBezTo>
                <a:cubicBezTo>
                  <a:pt x="546928" y="1862517"/>
                  <a:pt x="542958" y="1876219"/>
                  <a:pt x="605482" y="1915297"/>
                </a:cubicBezTo>
                <a:cubicBezTo>
                  <a:pt x="616527" y="1922200"/>
                  <a:pt x="630902" y="1921829"/>
                  <a:pt x="642552" y="1927654"/>
                </a:cubicBezTo>
                <a:cubicBezTo>
                  <a:pt x="664034" y="1938395"/>
                  <a:pt x="682854" y="1953983"/>
                  <a:pt x="704336" y="1964724"/>
                </a:cubicBezTo>
                <a:cubicBezTo>
                  <a:pt x="715986" y="1970549"/>
                  <a:pt x="729210" y="1972508"/>
                  <a:pt x="741406" y="1977081"/>
                </a:cubicBezTo>
                <a:cubicBezTo>
                  <a:pt x="762175" y="1984869"/>
                  <a:pt x="782921" y="1992785"/>
                  <a:pt x="803190" y="2001794"/>
                </a:cubicBezTo>
                <a:cubicBezTo>
                  <a:pt x="820023" y="2009275"/>
                  <a:pt x="836624" y="2017369"/>
                  <a:pt x="852617" y="2026508"/>
                </a:cubicBezTo>
                <a:cubicBezTo>
                  <a:pt x="865511" y="2033876"/>
                  <a:pt x="874871" y="2050211"/>
                  <a:pt x="889687" y="2051221"/>
                </a:cubicBezTo>
                <a:cubicBezTo>
                  <a:pt x="1058222" y="2062712"/>
                  <a:pt x="1227438" y="2059459"/>
                  <a:pt x="1396314" y="2063578"/>
                </a:cubicBezTo>
                <a:cubicBezTo>
                  <a:pt x="1618924" y="2082129"/>
                  <a:pt x="1495315" y="2070459"/>
                  <a:pt x="1767017" y="2100648"/>
                </a:cubicBezTo>
                <a:cubicBezTo>
                  <a:pt x="1804087" y="2104767"/>
                  <a:pt x="1841024" y="2110348"/>
                  <a:pt x="1878228" y="2113005"/>
                </a:cubicBezTo>
                <a:cubicBezTo>
                  <a:pt x="1979565" y="2120243"/>
                  <a:pt x="2044727" y="2120811"/>
                  <a:pt x="2137719" y="2137718"/>
                </a:cubicBezTo>
                <a:cubicBezTo>
                  <a:pt x="2154428" y="2140756"/>
                  <a:pt x="2170670" y="2145956"/>
                  <a:pt x="2187146" y="2150075"/>
                </a:cubicBezTo>
                <a:cubicBezTo>
                  <a:pt x="2294238" y="2145956"/>
                  <a:pt x="2401251" y="2137718"/>
                  <a:pt x="2508422" y="2137718"/>
                </a:cubicBezTo>
                <a:cubicBezTo>
                  <a:pt x="3750627" y="2137718"/>
                  <a:pt x="3026789" y="2168641"/>
                  <a:pt x="3645244" y="2137718"/>
                </a:cubicBezTo>
                <a:cubicBezTo>
                  <a:pt x="3682313" y="2113006"/>
                  <a:pt x="3686434" y="2117123"/>
                  <a:pt x="3707028" y="2075935"/>
                </a:cubicBezTo>
                <a:cubicBezTo>
                  <a:pt x="3712853" y="2064285"/>
                  <a:pt x="3713058" y="2050250"/>
                  <a:pt x="3719384" y="2038864"/>
                </a:cubicBezTo>
                <a:cubicBezTo>
                  <a:pt x="3733808" y="2012900"/>
                  <a:pt x="3759418" y="1992902"/>
                  <a:pt x="3768811" y="1964724"/>
                </a:cubicBezTo>
                <a:cubicBezTo>
                  <a:pt x="3796865" y="1880565"/>
                  <a:pt x="3761545" y="1984102"/>
                  <a:pt x="3805882" y="1865870"/>
                </a:cubicBezTo>
                <a:cubicBezTo>
                  <a:pt x="3810455" y="1853674"/>
                  <a:pt x="3812948" y="1840702"/>
                  <a:pt x="3818238" y="1828800"/>
                </a:cubicBezTo>
                <a:cubicBezTo>
                  <a:pt x="3829460" y="1803551"/>
                  <a:pt x="3842952" y="1779373"/>
                  <a:pt x="3855309" y="1754659"/>
                </a:cubicBezTo>
                <a:cubicBezTo>
                  <a:pt x="3859428" y="1738183"/>
                  <a:pt x="3863000" y="1721561"/>
                  <a:pt x="3867665" y="1705232"/>
                </a:cubicBezTo>
                <a:cubicBezTo>
                  <a:pt x="3871243" y="1692708"/>
                  <a:pt x="3876863" y="1680798"/>
                  <a:pt x="3880022" y="1668162"/>
                </a:cubicBezTo>
                <a:cubicBezTo>
                  <a:pt x="3885116" y="1647787"/>
                  <a:pt x="3887285" y="1626753"/>
                  <a:pt x="3892379" y="1606378"/>
                </a:cubicBezTo>
                <a:cubicBezTo>
                  <a:pt x="3895538" y="1593742"/>
                  <a:pt x="3901577" y="1581944"/>
                  <a:pt x="3904736" y="1569308"/>
                </a:cubicBezTo>
                <a:cubicBezTo>
                  <a:pt x="3909830" y="1548933"/>
                  <a:pt x="3912973" y="1528119"/>
                  <a:pt x="3917092" y="1507524"/>
                </a:cubicBezTo>
                <a:cubicBezTo>
                  <a:pt x="3907842" y="1415019"/>
                  <a:pt x="3918392" y="1289914"/>
                  <a:pt x="3867665" y="1198605"/>
                </a:cubicBezTo>
                <a:cubicBezTo>
                  <a:pt x="3840571" y="1149837"/>
                  <a:pt x="3818054" y="1141906"/>
                  <a:pt x="3781168" y="1099751"/>
                </a:cubicBezTo>
                <a:cubicBezTo>
                  <a:pt x="3767606" y="1084252"/>
                  <a:pt x="3759597" y="1063886"/>
                  <a:pt x="3744098" y="1050324"/>
                </a:cubicBezTo>
                <a:cubicBezTo>
                  <a:pt x="3726023" y="1034509"/>
                  <a:pt x="3701990" y="1027027"/>
                  <a:pt x="3682314" y="1013254"/>
                </a:cubicBezTo>
                <a:cubicBezTo>
                  <a:pt x="3660708" y="998130"/>
                  <a:pt x="3642781" y="977987"/>
                  <a:pt x="3620530" y="963827"/>
                </a:cubicBezTo>
                <a:cubicBezTo>
                  <a:pt x="3589845" y="944300"/>
                  <a:pt x="3521233" y="914970"/>
                  <a:pt x="3484606" y="902043"/>
                </a:cubicBezTo>
                <a:cubicBezTo>
                  <a:pt x="3435476" y="884703"/>
                  <a:pt x="3387717" y="861181"/>
                  <a:pt x="3336325" y="852616"/>
                </a:cubicBezTo>
                <a:cubicBezTo>
                  <a:pt x="3151474" y="821807"/>
                  <a:pt x="3382287" y="859686"/>
                  <a:pt x="3175687" y="827902"/>
                </a:cubicBezTo>
                <a:cubicBezTo>
                  <a:pt x="3150924" y="824092"/>
                  <a:pt x="3126429" y="818473"/>
                  <a:pt x="3101546" y="815546"/>
                </a:cubicBezTo>
                <a:cubicBezTo>
                  <a:pt x="3051973" y="809714"/>
                  <a:pt x="2894814" y="798369"/>
                  <a:pt x="2842055" y="790832"/>
                </a:cubicBezTo>
                <a:cubicBezTo>
                  <a:pt x="2681554" y="767903"/>
                  <a:pt x="2702072" y="764669"/>
                  <a:pt x="2533136" y="704335"/>
                </a:cubicBezTo>
                <a:cubicBezTo>
                  <a:pt x="2516660" y="691978"/>
                  <a:pt x="2500468" y="679234"/>
                  <a:pt x="2483709" y="667264"/>
                </a:cubicBezTo>
                <a:cubicBezTo>
                  <a:pt x="2471624" y="658632"/>
                  <a:pt x="2458519" y="651462"/>
                  <a:pt x="2446638" y="642551"/>
                </a:cubicBezTo>
                <a:cubicBezTo>
                  <a:pt x="2425539" y="626727"/>
                  <a:pt x="2405954" y="608948"/>
                  <a:pt x="2384855" y="593124"/>
                </a:cubicBezTo>
                <a:cubicBezTo>
                  <a:pt x="2356509" y="571864"/>
                  <a:pt x="2326218" y="553231"/>
                  <a:pt x="2298357" y="531340"/>
                </a:cubicBezTo>
                <a:cubicBezTo>
                  <a:pt x="2268497" y="507879"/>
                  <a:pt x="2241665" y="480731"/>
                  <a:pt x="2211860" y="457200"/>
                </a:cubicBezTo>
                <a:cubicBezTo>
                  <a:pt x="2172763" y="426334"/>
                  <a:pt x="2018249" y="313020"/>
                  <a:pt x="1964725" y="271848"/>
                </a:cubicBezTo>
                <a:cubicBezTo>
                  <a:pt x="1943820" y="255767"/>
                  <a:pt x="1921590" y="241070"/>
                  <a:pt x="1902941" y="222421"/>
                </a:cubicBezTo>
                <a:cubicBezTo>
                  <a:pt x="1890584" y="210064"/>
                  <a:pt x="1879851" y="195836"/>
                  <a:pt x="1865871" y="185351"/>
                </a:cubicBezTo>
                <a:cubicBezTo>
                  <a:pt x="1846657" y="170941"/>
                  <a:pt x="1824071" y="161603"/>
                  <a:pt x="1804087" y="148281"/>
                </a:cubicBezTo>
                <a:cubicBezTo>
                  <a:pt x="1786951" y="136857"/>
                  <a:pt x="1770297" y="124613"/>
                  <a:pt x="1754660" y="111210"/>
                </a:cubicBezTo>
                <a:cubicBezTo>
                  <a:pt x="1741392" y="99837"/>
                  <a:pt x="1732130" y="83833"/>
                  <a:pt x="1717590" y="74140"/>
                </a:cubicBezTo>
                <a:cubicBezTo>
                  <a:pt x="1706752" y="66915"/>
                  <a:pt x="1692876" y="65902"/>
                  <a:pt x="1680519" y="61783"/>
                </a:cubicBezTo>
                <a:cubicBezTo>
                  <a:pt x="1668162" y="49426"/>
                  <a:pt x="1658725" y="33200"/>
                  <a:pt x="1643449" y="24713"/>
                </a:cubicBezTo>
                <a:cubicBezTo>
                  <a:pt x="1620677" y="12062"/>
                  <a:pt x="1569309" y="0"/>
                  <a:pt x="1569309" y="0"/>
                </a:cubicBezTo>
                <a:cubicBezTo>
                  <a:pt x="1457021" y="16040"/>
                  <a:pt x="1510443" y="3145"/>
                  <a:pt x="1408671" y="37070"/>
                </a:cubicBezTo>
                <a:cubicBezTo>
                  <a:pt x="1366074" y="51269"/>
                  <a:pt x="1380811" y="40216"/>
                  <a:pt x="1359244" y="61783"/>
                </a:cubicBezTo>
              </a:path>
            </a:pathLst>
          </a:custGeom>
          <a:noFill/>
          <a:ln w="508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6CFF141-00C1-5344-94ED-6D89F29283FC}"/>
              </a:ext>
            </a:extLst>
          </p:cNvPr>
          <p:cNvSpPr txBox="1"/>
          <p:nvPr/>
        </p:nvSpPr>
        <p:spPr>
          <a:xfrm>
            <a:off x="9375270" y="327935"/>
            <a:ext cx="2491388" cy="646331"/>
          </a:xfrm>
          <a:prstGeom prst="rect">
            <a:avLst/>
          </a:prstGeom>
          <a:noFill/>
        </p:spPr>
        <p:txBody>
          <a:bodyPr wrap="none" rtlCol="0">
            <a:spAutoFit/>
          </a:bodyPr>
          <a:lstStyle/>
          <a:p>
            <a:r>
              <a:rPr lang="en-US" sz="3600" dirty="0"/>
              <a:t>“</a:t>
            </a:r>
            <a:r>
              <a:rPr lang="de-DE" sz="3600" dirty="0"/>
              <a:t>Merkmale</a:t>
            </a:r>
            <a:r>
              <a:rPr lang="en-US" sz="3600" dirty="0"/>
              <a:t>”</a:t>
            </a:r>
          </a:p>
        </p:txBody>
      </p:sp>
      <p:cxnSp>
        <p:nvCxnSpPr>
          <p:cNvPr id="22" name="Straight Arrow Connector 21">
            <a:extLst>
              <a:ext uri="{FF2B5EF4-FFF2-40B4-BE49-F238E27FC236}">
                <a16:creationId xmlns:a16="http://schemas.microsoft.com/office/drawing/2014/main" id="{3B61C5FA-CB92-8E49-BAB2-62712CAF1186}"/>
              </a:ext>
            </a:extLst>
          </p:cNvPr>
          <p:cNvCxnSpPr/>
          <p:nvPr/>
        </p:nvCxnSpPr>
        <p:spPr>
          <a:xfrm flipH="1">
            <a:off x="8903896" y="974266"/>
            <a:ext cx="941374" cy="31576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23FC04E-F3EA-544A-BDC5-F34F3AA63FF4}"/>
              </a:ext>
            </a:extLst>
          </p:cNvPr>
          <p:cNvSpPr txBox="1"/>
          <p:nvPr/>
        </p:nvSpPr>
        <p:spPr>
          <a:xfrm>
            <a:off x="8574568" y="3270463"/>
            <a:ext cx="3467616" cy="646331"/>
          </a:xfrm>
          <a:prstGeom prst="rect">
            <a:avLst/>
          </a:prstGeom>
          <a:noFill/>
        </p:spPr>
        <p:txBody>
          <a:bodyPr wrap="none" rtlCol="0">
            <a:spAutoFit/>
          </a:bodyPr>
          <a:lstStyle/>
          <a:p>
            <a:r>
              <a:rPr lang="en-US" sz="3600" dirty="0"/>
              <a:t>“Label/Diagnose”</a:t>
            </a:r>
          </a:p>
        </p:txBody>
      </p:sp>
      <p:cxnSp>
        <p:nvCxnSpPr>
          <p:cNvPr id="24" name="Straight Arrow Connector 23">
            <a:extLst>
              <a:ext uri="{FF2B5EF4-FFF2-40B4-BE49-F238E27FC236}">
                <a16:creationId xmlns:a16="http://schemas.microsoft.com/office/drawing/2014/main" id="{53B268B4-B1C8-5A4A-957A-1989C738A3BF}"/>
              </a:ext>
            </a:extLst>
          </p:cNvPr>
          <p:cNvCxnSpPr>
            <a:cxnSpLocks/>
          </p:cNvCxnSpPr>
          <p:nvPr/>
        </p:nvCxnSpPr>
        <p:spPr>
          <a:xfrm flipH="1" flipV="1">
            <a:off x="8469522" y="3202441"/>
            <a:ext cx="291419" cy="2621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CC78F10C-A26A-CE4A-8CC3-5509E496BFC7}"/>
              </a:ext>
            </a:extLst>
          </p:cNvPr>
          <p:cNvSpPr>
            <a:spLocks noGrp="1"/>
          </p:cNvSpPr>
          <p:nvPr>
            <p:ph type="ftr" sz="quarter" idx="11"/>
          </p:nvPr>
        </p:nvSpPr>
        <p:spPr/>
        <p:txBody>
          <a:bodyPr/>
          <a:lstStyle/>
          <a:p>
            <a:r>
              <a:rPr lang="en-GB"/>
              <a:t>DI Dr.techn. Alexander Jung</a:t>
            </a:r>
            <a:endParaRPr lang="en-GB" dirty="0"/>
          </a:p>
        </p:txBody>
      </p:sp>
      <p:sp>
        <p:nvSpPr>
          <p:cNvPr id="26" name="Slide Number Placeholder 25">
            <a:extLst>
              <a:ext uri="{FF2B5EF4-FFF2-40B4-BE49-F238E27FC236}">
                <a16:creationId xmlns:a16="http://schemas.microsoft.com/office/drawing/2014/main" id="{0DDC5DAA-C2CA-9F45-A0DE-8453D66F498D}"/>
              </a:ext>
            </a:extLst>
          </p:cNvPr>
          <p:cNvSpPr>
            <a:spLocks noGrp="1"/>
          </p:cNvSpPr>
          <p:nvPr>
            <p:ph type="sldNum" sz="quarter" idx="12"/>
          </p:nvPr>
        </p:nvSpPr>
        <p:spPr/>
        <p:txBody>
          <a:bodyPr/>
          <a:lstStyle/>
          <a:p>
            <a:fld id="{AC1633F7-ACB1-754E-B76E-ED72C708EAF6}" type="slidenum">
              <a:rPr lang="en-AT" smtClean="0"/>
              <a:pPr/>
              <a:t>20</a:t>
            </a:fld>
            <a:endParaRPr lang="en-AT" dirty="0"/>
          </a:p>
        </p:txBody>
      </p:sp>
      <p:sp>
        <p:nvSpPr>
          <p:cNvPr id="27" name="Date Placeholder 26">
            <a:extLst>
              <a:ext uri="{FF2B5EF4-FFF2-40B4-BE49-F238E27FC236}">
                <a16:creationId xmlns:a16="http://schemas.microsoft.com/office/drawing/2014/main" id="{66C2B17D-0489-9BE2-B95F-DCF5455F795F}"/>
              </a:ext>
            </a:extLst>
          </p:cNvPr>
          <p:cNvSpPr>
            <a:spLocks noGrp="1"/>
          </p:cNvSpPr>
          <p:nvPr>
            <p:ph type="dt" sz="half" idx="10"/>
          </p:nvPr>
        </p:nvSpPr>
        <p:spPr/>
        <p:txBody>
          <a:bodyPr/>
          <a:lstStyle/>
          <a:p>
            <a:fld id="{7A3D4217-0A56-5F4F-8B24-A404F04EBABE}" type="datetime1">
              <a:rPr lang="fi-FI" smtClean="0"/>
              <a:t>7.5.2024</a:t>
            </a:fld>
            <a:endParaRPr lang="en-GB"/>
          </a:p>
        </p:txBody>
      </p:sp>
    </p:spTree>
    <p:extLst>
      <p:ext uri="{BB962C8B-B14F-4D97-AF65-F5344CB8AC3E}">
        <p14:creationId xmlns:p14="http://schemas.microsoft.com/office/powerpoint/2010/main" val="2013491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F6B19B-06D6-4341-994B-7CCC3F77C259}"/>
              </a:ext>
            </a:extLst>
          </p:cNvPr>
          <p:cNvSpPr txBox="1"/>
          <p:nvPr/>
        </p:nvSpPr>
        <p:spPr>
          <a:xfrm>
            <a:off x="7754142" y="2444205"/>
            <a:ext cx="470000" cy="830997"/>
          </a:xfrm>
          <a:prstGeom prst="rect">
            <a:avLst/>
          </a:prstGeom>
          <a:noFill/>
        </p:spPr>
        <p:txBody>
          <a:bodyPr wrap="none" rtlCol="0">
            <a:spAutoFit/>
          </a:bodyPr>
          <a:lstStyle/>
          <a:p>
            <a:r>
              <a:rPr lang="en-US" sz="4800" dirty="0"/>
              <a:t>?</a:t>
            </a:r>
          </a:p>
        </p:txBody>
      </p:sp>
      <p:pic>
        <p:nvPicPr>
          <p:cNvPr id="2050" name="Picture 2" descr="Marin responds to “rage and accusations” kindled by her paper mill comments">
            <a:extLst>
              <a:ext uri="{FF2B5EF4-FFF2-40B4-BE49-F238E27FC236}">
                <a16:creationId xmlns:a16="http://schemas.microsoft.com/office/drawing/2014/main" id="{39A9AAFD-ADAC-3C42-8500-B632C2CDB5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65749" y="2859703"/>
            <a:ext cx="3232902" cy="24246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Graphical user interface, application&#10;&#10;Description automatically generated">
            <a:extLst>
              <a:ext uri="{FF2B5EF4-FFF2-40B4-BE49-F238E27FC236}">
                <a16:creationId xmlns:a16="http://schemas.microsoft.com/office/drawing/2014/main" id="{217327B3-C55C-FB4B-97FD-0E0FB11454B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8293" y="1250043"/>
            <a:ext cx="7518974" cy="4799279"/>
          </a:xfrm>
          <a:prstGeom prst="rect">
            <a:avLst/>
          </a:prstGeom>
        </p:spPr>
      </p:pic>
      <p:sp>
        <p:nvSpPr>
          <p:cNvPr id="6" name="Date Placeholder 5">
            <a:extLst>
              <a:ext uri="{FF2B5EF4-FFF2-40B4-BE49-F238E27FC236}">
                <a16:creationId xmlns:a16="http://schemas.microsoft.com/office/drawing/2014/main" id="{91476A36-4B98-37D4-2D8A-504BFEA8D155}"/>
              </a:ext>
            </a:extLst>
          </p:cNvPr>
          <p:cNvSpPr>
            <a:spLocks noGrp="1"/>
          </p:cNvSpPr>
          <p:nvPr>
            <p:ph type="dt" sz="half" idx="10"/>
          </p:nvPr>
        </p:nvSpPr>
        <p:spPr/>
        <p:txBody>
          <a:bodyPr/>
          <a:lstStyle/>
          <a:p>
            <a:fld id="{3A620F5B-C187-E144-BB76-940018906940}" type="datetime1">
              <a:rPr lang="fi-FI" smtClean="0"/>
              <a:t>7.5.2024</a:t>
            </a:fld>
            <a:endParaRPr lang="en-GB"/>
          </a:p>
        </p:txBody>
      </p:sp>
      <p:sp>
        <p:nvSpPr>
          <p:cNvPr id="3" name="Footer Placeholder 2">
            <a:extLst>
              <a:ext uri="{FF2B5EF4-FFF2-40B4-BE49-F238E27FC236}">
                <a16:creationId xmlns:a16="http://schemas.microsoft.com/office/drawing/2014/main" id="{17060A51-3D81-D6CA-3F30-BD7A2CB5B6C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912CCF1A-42A6-C820-8B4B-817AC11541B2}"/>
              </a:ext>
            </a:extLst>
          </p:cNvPr>
          <p:cNvSpPr>
            <a:spLocks noGrp="1"/>
          </p:cNvSpPr>
          <p:nvPr>
            <p:ph type="sldNum" sz="quarter" idx="12"/>
          </p:nvPr>
        </p:nvSpPr>
        <p:spPr/>
        <p:txBody>
          <a:bodyPr/>
          <a:lstStyle/>
          <a:p>
            <a:fld id="{1769BA03-D485-7647-B394-D5FA64CC5371}" type="slidenum">
              <a:rPr lang="en-GB" smtClean="0"/>
              <a:pPr/>
              <a:t>21</a:t>
            </a:fld>
            <a:endParaRPr lang="en-GB" dirty="0"/>
          </a:p>
        </p:txBody>
      </p:sp>
    </p:spTree>
    <p:extLst>
      <p:ext uri="{BB962C8B-B14F-4D97-AF65-F5344CB8AC3E}">
        <p14:creationId xmlns:p14="http://schemas.microsoft.com/office/powerpoint/2010/main" val="2144069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92BAF5-4224-7C42-9E02-00012A387268}"/>
              </a:ext>
            </a:extLst>
          </p:cNvPr>
          <p:cNvSpPr>
            <a:spLocks noGrp="1"/>
          </p:cNvSpPr>
          <p:nvPr>
            <p:ph idx="1"/>
          </p:nvPr>
        </p:nvSpPr>
        <p:spPr>
          <a:xfrm>
            <a:off x="383058" y="1592051"/>
            <a:ext cx="11575860" cy="4067851"/>
          </a:xfrm>
        </p:spPr>
        <p:txBody>
          <a:bodyPr>
            <a:noAutofit/>
          </a:bodyPr>
          <a:lstStyle/>
          <a:p>
            <a:pPr marL="0" indent="0">
              <a:lnSpc>
                <a:spcPct val="150000"/>
              </a:lnSpc>
              <a:buNone/>
            </a:pPr>
            <a:r>
              <a:rPr lang="de-AT" sz="5400" dirty="0"/>
              <a:t>Aus </a:t>
            </a:r>
            <a:r>
              <a:rPr lang="de-AT" sz="5400" dirty="0">
                <a:solidFill>
                  <a:srgbClr val="FF0000"/>
                </a:solidFill>
              </a:rPr>
              <a:t>beobachteten Datenpunkten, </a:t>
            </a:r>
          </a:p>
          <a:p>
            <a:pPr marL="0" indent="0">
              <a:lnSpc>
                <a:spcPct val="150000"/>
              </a:lnSpc>
              <a:buNone/>
            </a:pPr>
            <a:r>
              <a:rPr lang="de-AT" sz="5400" dirty="0"/>
              <a:t>entwickle („lerne“) eine </a:t>
            </a:r>
            <a:r>
              <a:rPr lang="de-AT" sz="5400" dirty="0">
                <a:solidFill>
                  <a:srgbClr val="FF0000"/>
                </a:solidFill>
              </a:rPr>
              <a:t>Hypothese </a:t>
            </a:r>
          </a:p>
          <a:p>
            <a:pPr marL="0" indent="0">
              <a:lnSpc>
                <a:spcPct val="150000"/>
              </a:lnSpc>
              <a:buNone/>
            </a:pPr>
            <a:r>
              <a:rPr lang="de-AT" sz="5400" dirty="0"/>
              <a:t>um </a:t>
            </a:r>
            <a:r>
              <a:rPr lang="de-AT" sz="5400" dirty="0">
                <a:solidFill>
                  <a:srgbClr val="FF0000"/>
                </a:solidFill>
              </a:rPr>
              <a:t>Vorhersagen/Diagnosen </a:t>
            </a:r>
            <a:r>
              <a:rPr lang="de-AT" sz="5400" dirty="0"/>
              <a:t>zu machen</a:t>
            </a:r>
            <a:r>
              <a:rPr lang="en-US" sz="5400" dirty="0"/>
              <a:t>.</a:t>
            </a:r>
          </a:p>
        </p:txBody>
      </p:sp>
      <p:sp>
        <p:nvSpPr>
          <p:cNvPr id="2" name="Footer Placeholder 1">
            <a:extLst>
              <a:ext uri="{FF2B5EF4-FFF2-40B4-BE49-F238E27FC236}">
                <a16:creationId xmlns:a16="http://schemas.microsoft.com/office/drawing/2014/main" id="{4930D422-DE8F-8C47-BD6A-28A588923B8B}"/>
              </a:ext>
            </a:extLst>
          </p:cNvPr>
          <p:cNvSpPr>
            <a:spLocks noGrp="1"/>
          </p:cNvSpPr>
          <p:nvPr>
            <p:ph type="ftr" sz="quarter" idx="11"/>
          </p:nvPr>
        </p:nvSpPr>
        <p:spPr/>
        <p:txBody>
          <a:bodyPr/>
          <a:lstStyle/>
          <a:p>
            <a:r>
              <a:rPr lang="en-GB"/>
              <a:t>DI Dr.techn. Alexander Jung</a:t>
            </a:r>
            <a:endParaRPr lang="en-GB" dirty="0"/>
          </a:p>
        </p:txBody>
      </p:sp>
      <p:sp>
        <p:nvSpPr>
          <p:cNvPr id="5" name="Slide Number Placeholder 4">
            <a:extLst>
              <a:ext uri="{FF2B5EF4-FFF2-40B4-BE49-F238E27FC236}">
                <a16:creationId xmlns:a16="http://schemas.microsoft.com/office/drawing/2014/main" id="{05CC3C38-67B2-8B43-8B8E-11275A208EC4}"/>
              </a:ext>
            </a:extLst>
          </p:cNvPr>
          <p:cNvSpPr>
            <a:spLocks noGrp="1"/>
          </p:cNvSpPr>
          <p:nvPr>
            <p:ph type="sldNum" sz="quarter" idx="12"/>
          </p:nvPr>
        </p:nvSpPr>
        <p:spPr/>
        <p:txBody>
          <a:bodyPr/>
          <a:lstStyle/>
          <a:p>
            <a:fld id="{AC1633F7-ACB1-754E-B76E-ED72C708EAF6}" type="slidenum">
              <a:rPr lang="en-AT" smtClean="0"/>
              <a:pPr/>
              <a:t>22</a:t>
            </a:fld>
            <a:endParaRPr lang="en-AT" dirty="0"/>
          </a:p>
        </p:txBody>
      </p:sp>
      <p:sp>
        <p:nvSpPr>
          <p:cNvPr id="6" name="Date Placeholder 5">
            <a:extLst>
              <a:ext uri="{FF2B5EF4-FFF2-40B4-BE49-F238E27FC236}">
                <a16:creationId xmlns:a16="http://schemas.microsoft.com/office/drawing/2014/main" id="{5F38CE26-3CDD-CBAB-F5B1-B13061478D3D}"/>
              </a:ext>
            </a:extLst>
          </p:cNvPr>
          <p:cNvSpPr>
            <a:spLocks noGrp="1"/>
          </p:cNvSpPr>
          <p:nvPr>
            <p:ph type="dt" sz="half" idx="10"/>
          </p:nvPr>
        </p:nvSpPr>
        <p:spPr/>
        <p:txBody>
          <a:bodyPr/>
          <a:lstStyle/>
          <a:p>
            <a:fld id="{9DC358B1-A56C-F440-BCF9-3532A5192CDF}" type="datetime1">
              <a:rPr lang="fi-FI" smtClean="0"/>
              <a:t>7.5.2024</a:t>
            </a:fld>
            <a:endParaRPr lang="en-GB"/>
          </a:p>
        </p:txBody>
      </p:sp>
      <p:sp>
        <p:nvSpPr>
          <p:cNvPr id="7" name="TextBox 6">
            <a:extLst>
              <a:ext uri="{FF2B5EF4-FFF2-40B4-BE49-F238E27FC236}">
                <a16:creationId xmlns:a16="http://schemas.microsoft.com/office/drawing/2014/main" id="{6B6F4CD1-7AE2-288B-DE97-4DA04DB6916E}"/>
              </a:ext>
            </a:extLst>
          </p:cNvPr>
          <p:cNvSpPr txBox="1"/>
          <p:nvPr/>
        </p:nvSpPr>
        <p:spPr>
          <a:xfrm>
            <a:off x="383058" y="295438"/>
            <a:ext cx="8191986" cy="1200329"/>
          </a:xfrm>
          <a:prstGeom prst="rect">
            <a:avLst/>
          </a:prstGeom>
          <a:noFill/>
        </p:spPr>
        <p:txBody>
          <a:bodyPr wrap="none" rtlCol="0">
            <a:spAutoFit/>
          </a:bodyPr>
          <a:lstStyle/>
          <a:p>
            <a:r>
              <a:rPr lang="de-AT" sz="7200" b="1" dirty="0"/>
              <a:t>ML Funktionsprinzip </a:t>
            </a:r>
          </a:p>
        </p:txBody>
      </p:sp>
    </p:spTree>
    <p:extLst>
      <p:ext uri="{BB962C8B-B14F-4D97-AF65-F5344CB8AC3E}">
        <p14:creationId xmlns:p14="http://schemas.microsoft.com/office/powerpoint/2010/main" val="1788006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de-DE" sz="8000" b="1" dirty="0">
                <a:latin typeface="+mn-lt"/>
              </a:rPr>
              <a:t>Wie Vorhersagen</a:t>
            </a:r>
            <a:r>
              <a:rPr lang="en-AT" sz="8000" b="1">
                <a:latin typeface="+mn-lt"/>
              </a:rPr>
              <a:t>?</a:t>
            </a:r>
            <a:endParaRPr lang="en-AT" sz="8000" b="1" dirty="0">
              <a:latin typeface="+mn-lt"/>
            </a:endParaRP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DI Dr.techn. Alexander Jung</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9C0695-F168-374B-B8FB-2A626DA74747}"/>
                  </a:ext>
                </a:extLst>
              </p:cNvPr>
              <p:cNvSpPr txBox="1"/>
              <p:nvPr/>
            </p:nvSpPr>
            <p:spPr>
              <a:xfrm>
                <a:off x="507206" y="2090172"/>
                <a:ext cx="10920413" cy="2677656"/>
              </a:xfrm>
              <a:prstGeom prst="rect">
                <a:avLst/>
              </a:prstGeom>
              <a:noFill/>
            </p:spPr>
            <p:txBody>
              <a:bodyPr wrap="square" rtlCol="0">
                <a:spAutoFit/>
              </a:bodyPr>
              <a:lstStyle/>
              <a:p>
                <a:r>
                  <a:rPr lang="de-AT" sz="5400" dirty="0"/>
                  <a:t>Werte Hypothese für einen neuen Datenpunkt aus: </a:t>
                </a:r>
              </a:p>
              <a:p>
                <a:pPr/>
                <a14:m>
                  <m:oMathPara xmlns:m="http://schemas.openxmlformats.org/officeDocument/2006/math">
                    <m:oMathParaPr>
                      <m:jc m:val="centerGroup"/>
                    </m:oMathParaPr>
                    <m:oMath xmlns:m="http://schemas.openxmlformats.org/officeDocument/2006/math">
                      <m:acc>
                        <m:accPr>
                          <m:chr m:val="̂"/>
                          <m:ctrlPr>
                            <a:rPr lang="en-GB" sz="6000" i="1" smtClean="0">
                              <a:latin typeface="Cambria Math" panose="02040503050406030204" pitchFamily="18" charset="0"/>
                            </a:rPr>
                          </m:ctrlPr>
                        </m:accPr>
                        <m:e>
                          <m:r>
                            <a:rPr lang="de-DE" sz="6000" b="0" i="1" smtClean="0">
                              <a:latin typeface="Cambria Math" panose="02040503050406030204" pitchFamily="18" charset="0"/>
                            </a:rPr>
                            <m:t>𝑦</m:t>
                          </m:r>
                        </m:e>
                      </m:acc>
                      <m:r>
                        <a:rPr lang="de-DE" sz="6000" b="0" i="1" smtClean="0">
                          <a:latin typeface="Cambria Math" panose="02040503050406030204" pitchFamily="18" charset="0"/>
                        </a:rPr>
                        <m:t>=</m:t>
                      </m:r>
                      <m:r>
                        <a:rPr lang="de-DE" sz="6000" b="0" i="1" smtClean="0">
                          <a:latin typeface="Cambria Math" panose="02040503050406030204" pitchFamily="18" charset="0"/>
                        </a:rPr>
                        <m:t>h</m:t>
                      </m:r>
                      <m:r>
                        <a:rPr lang="de-DE" sz="6000" b="0" i="1" smtClean="0">
                          <a:latin typeface="Cambria Math" panose="02040503050406030204" pitchFamily="18" charset="0"/>
                        </a:rPr>
                        <m:t>(</m:t>
                      </m:r>
                      <m:r>
                        <a:rPr lang="de-DE" sz="6000" b="0" i="1" smtClean="0">
                          <a:latin typeface="Cambria Math" panose="02040503050406030204" pitchFamily="18" charset="0"/>
                        </a:rPr>
                        <m:t>𝑥</m:t>
                      </m:r>
                      <m:r>
                        <a:rPr lang="de-DE" sz="6000" b="0" i="1" smtClean="0">
                          <a:latin typeface="Cambria Math" panose="02040503050406030204" pitchFamily="18" charset="0"/>
                        </a:rPr>
                        <m:t>)</m:t>
                      </m:r>
                    </m:oMath>
                  </m:oMathPara>
                </a14:m>
                <a:endParaRPr lang="en-GB" sz="6000" dirty="0"/>
              </a:p>
            </p:txBody>
          </p:sp>
        </mc:Choice>
        <mc:Fallback xmlns="">
          <p:sp>
            <p:nvSpPr>
              <p:cNvPr id="3" name="TextBox 2">
                <a:extLst>
                  <a:ext uri="{FF2B5EF4-FFF2-40B4-BE49-F238E27FC236}">
                    <a16:creationId xmlns:a16="http://schemas.microsoft.com/office/drawing/2014/main" id="{9F9C0695-F168-374B-B8FB-2A626DA74747}"/>
                  </a:ext>
                </a:extLst>
              </p:cNvPr>
              <p:cNvSpPr txBox="1">
                <a:spLocks noRot="1" noChangeAspect="1" noMove="1" noResize="1" noEditPoints="1" noAdjustHandles="1" noChangeArrowheads="1" noChangeShapeType="1" noTextEdit="1"/>
              </p:cNvSpPr>
              <p:nvPr/>
            </p:nvSpPr>
            <p:spPr>
              <a:xfrm>
                <a:off x="507206" y="2090172"/>
                <a:ext cx="10920413" cy="2677656"/>
              </a:xfrm>
              <a:prstGeom prst="rect">
                <a:avLst/>
              </a:prstGeom>
              <a:blipFill>
                <a:blip r:embed="rId2"/>
                <a:stretch>
                  <a:fillRect l="-2900" t="-6132" b="-9434"/>
                </a:stretch>
              </a:blipFill>
            </p:spPr>
            <p:txBody>
              <a:bodyPr/>
              <a:lstStyle/>
              <a:p>
                <a:r>
                  <a:rPr lang="en-GB">
                    <a:noFill/>
                  </a:rPr>
                  <a:t> </a:t>
                </a:r>
              </a:p>
            </p:txBody>
          </p:sp>
        </mc:Fallback>
      </mc:AlternateContent>
      <p:sp>
        <p:nvSpPr>
          <p:cNvPr id="6" name="Slide Number Placeholder 5">
            <a:extLst>
              <a:ext uri="{FF2B5EF4-FFF2-40B4-BE49-F238E27FC236}">
                <a16:creationId xmlns:a16="http://schemas.microsoft.com/office/drawing/2014/main" id="{AEC34061-9D9B-CB48-8E97-655D852AA33D}"/>
              </a:ext>
            </a:extLst>
          </p:cNvPr>
          <p:cNvSpPr>
            <a:spLocks noGrp="1"/>
          </p:cNvSpPr>
          <p:nvPr>
            <p:ph type="sldNum" sz="quarter" idx="12"/>
          </p:nvPr>
        </p:nvSpPr>
        <p:spPr/>
        <p:txBody>
          <a:bodyPr/>
          <a:lstStyle/>
          <a:p>
            <a:fld id="{AC1633F7-ACB1-754E-B76E-ED72C708EAF6}" type="slidenum">
              <a:rPr lang="en-AT" smtClean="0"/>
              <a:pPr/>
              <a:t>23</a:t>
            </a:fld>
            <a:endParaRPr lang="en-AT" dirty="0"/>
          </a:p>
        </p:txBody>
      </p:sp>
      <p:sp>
        <p:nvSpPr>
          <p:cNvPr id="7" name="Date Placeholder 6">
            <a:extLst>
              <a:ext uri="{FF2B5EF4-FFF2-40B4-BE49-F238E27FC236}">
                <a16:creationId xmlns:a16="http://schemas.microsoft.com/office/drawing/2014/main" id="{ABA9C319-7567-9E74-86AF-3982AD4A8920}"/>
              </a:ext>
            </a:extLst>
          </p:cNvPr>
          <p:cNvSpPr>
            <a:spLocks noGrp="1"/>
          </p:cNvSpPr>
          <p:nvPr>
            <p:ph type="dt" sz="half" idx="10"/>
          </p:nvPr>
        </p:nvSpPr>
        <p:spPr/>
        <p:txBody>
          <a:bodyPr/>
          <a:lstStyle/>
          <a:p>
            <a:fld id="{1665DE42-F54F-9947-9D58-B868B9D48FB3}" type="datetime1">
              <a:rPr lang="fi-FI" smtClean="0"/>
              <a:t>7.5.2024</a:t>
            </a:fld>
            <a:endParaRPr lang="en-GB"/>
          </a:p>
        </p:txBody>
      </p:sp>
      <p:sp>
        <p:nvSpPr>
          <p:cNvPr id="8" name="TextBox 7">
            <a:extLst>
              <a:ext uri="{FF2B5EF4-FFF2-40B4-BE49-F238E27FC236}">
                <a16:creationId xmlns:a16="http://schemas.microsoft.com/office/drawing/2014/main" id="{DE7F801C-4E74-8041-BD0E-24FBBBEE3AD4}"/>
              </a:ext>
            </a:extLst>
          </p:cNvPr>
          <p:cNvSpPr txBox="1"/>
          <p:nvPr/>
        </p:nvSpPr>
        <p:spPr>
          <a:xfrm>
            <a:off x="7175409" y="5246240"/>
            <a:ext cx="2103461" cy="646331"/>
          </a:xfrm>
          <a:prstGeom prst="rect">
            <a:avLst/>
          </a:prstGeom>
          <a:noFill/>
        </p:spPr>
        <p:txBody>
          <a:bodyPr wrap="none" rtlCol="0">
            <a:spAutoFit/>
          </a:bodyPr>
          <a:lstStyle/>
          <a:p>
            <a:r>
              <a:rPr lang="en-US" sz="3600" dirty="0" err="1"/>
              <a:t>Merkmale</a:t>
            </a:r>
            <a:endParaRPr lang="en-US" sz="3600" dirty="0"/>
          </a:p>
        </p:txBody>
      </p:sp>
      <p:sp>
        <p:nvSpPr>
          <p:cNvPr id="9" name="TextBox 8">
            <a:extLst>
              <a:ext uri="{FF2B5EF4-FFF2-40B4-BE49-F238E27FC236}">
                <a16:creationId xmlns:a16="http://schemas.microsoft.com/office/drawing/2014/main" id="{7E4812ED-0B52-79A6-BF97-A76F7BF141B9}"/>
              </a:ext>
            </a:extLst>
          </p:cNvPr>
          <p:cNvSpPr txBox="1"/>
          <p:nvPr/>
        </p:nvSpPr>
        <p:spPr>
          <a:xfrm>
            <a:off x="2763743" y="5190230"/>
            <a:ext cx="1909497" cy="646331"/>
          </a:xfrm>
          <a:prstGeom prst="rect">
            <a:avLst/>
          </a:prstGeom>
          <a:noFill/>
        </p:spPr>
        <p:txBody>
          <a:bodyPr wrap="none" rtlCol="0">
            <a:spAutoFit/>
          </a:bodyPr>
          <a:lstStyle/>
          <a:p>
            <a:r>
              <a:rPr lang="en-US" sz="3600" dirty="0"/>
              <a:t>Diagnose</a:t>
            </a:r>
          </a:p>
        </p:txBody>
      </p:sp>
      <p:cxnSp>
        <p:nvCxnSpPr>
          <p:cNvPr id="10" name="Straight Arrow Connector 9">
            <a:extLst>
              <a:ext uri="{FF2B5EF4-FFF2-40B4-BE49-F238E27FC236}">
                <a16:creationId xmlns:a16="http://schemas.microsoft.com/office/drawing/2014/main" id="{49350B24-3F96-E4EB-19B2-02EC30196C20}"/>
              </a:ext>
            </a:extLst>
          </p:cNvPr>
          <p:cNvCxnSpPr>
            <a:cxnSpLocks/>
          </p:cNvCxnSpPr>
          <p:nvPr/>
        </p:nvCxnSpPr>
        <p:spPr>
          <a:xfrm flipH="1" flipV="1">
            <a:off x="6942574" y="4609862"/>
            <a:ext cx="412383" cy="6777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2B0D0B-4F5F-79E5-42A2-ED8BF9C42CF1}"/>
              </a:ext>
            </a:extLst>
          </p:cNvPr>
          <p:cNvCxnSpPr>
            <a:cxnSpLocks/>
          </p:cNvCxnSpPr>
          <p:nvPr/>
        </p:nvCxnSpPr>
        <p:spPr>
          <a:xfrm flipV="1">
            <a:off x="3518699" y="4349967"/>
            <a:ext cx="948349" cy="9376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169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124FC4-B0D7-8841-A02C-F3E61721C41E}"/>
              </a:ext>
            </a:extLst>
          </p:cNvPr>
          <p:cNvSpPr txBox="1"/>
          <p:nvPr/>
        </p:nvSpPr>
        <p:spPr>
          <a:xfrm>
            <a:off x="2511707" y="1709285"/>
            <a:ext cx="7577715" cy="1446550"/>
          </a:xfrm>
          <a:prstGeom prst="rect">
            <a:avLst/>
          </a:prstGeom>
          <a:noFill/>
        </p:spPr>
        <p:txBody>
          <a:bodyPr wrap="none" rtlCol="0">
            <a:spAutoFit/>
          </a:bodyPr>
          <a:lstStyle/>
          <a:p>
            <a:r>
              <a:rPr lang="en-US" sz="8800" dirty="0"/>
              <a:t>4,  5,  6,  7,  8,  </a:t>
            </a:r>
            <a:r>
              <a:rPr lang="en-US" sz="8800" dirty="0">
                <a:solidFill>
                  <a:srgbClr val="FF0000"/>
                </a:solidFill>
              </a:rPr>
              <a:t>9</a:t>
            </a:r>
          </a:p>
        </p:txBody>
      </p:sp>
      <p:cxnSp>
        <p:nvCxnSpPr>
          <p:cNvPr id="12" name="Straight Connector 11">
            <a:extLst>
              <a:ext uri="{FF2B5EF4-FFF2-40B4-BE49-F238E27FC236}">
                <a16:creationId xmlns:a16="http://schemas.microsoft.com/office/drawing/2014/main" id="{87EFBB4F-6D6F-1144-97EF-55DC24E99B97}"/>
              </a:ext>
            </a:extLst>
          </p:cNvPr>
          <p:cNvCxnSpPr>
            <a:cxnSpLocks/>
          </p:cNvCxnSpPr>
          <p:nvPr/>
        </p:nvCxnSpPr>
        <p:spPr>
          <a:xfrm flipV="1">
            <a:off x="1399309" y="3702166"/>
            <a:ext cx="7211291" cy="142498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134225-B87D-3F49-B401-0E46F9AF0827}"/>
              </a:ext>
            </a:extLst>
          </p:cNvPr>
          <p:cNvSpPr txBox="1"/>
          <p:nvPr/>
        </p:nvSpPr>
        <p:spPr>
          <a:xfrm>
            <a:off x="268186" y="5280084"/>
            <a:ext cx="5709833" cy="923330"/>
          </a:xfrm>
          <a:prstGeom prst="rect">
            <a:avLst/>
          </a:prstGeom>
          <a:noFill/>
        </p:spPr>
        <p:txBody>
          <a:bodyPr wrap="none" rtlCol="0">
            <a:spAutoFit/>
          </a:bodyPr>
          <a:lstStyle/>
          <a:p>
            <a:r>
              <a:rPr lang="de-DE" sz="5400" dirty="0"/>
              <a:t>gelernte Hypothese</a:t>
            </a:r>
          </a:p>
        </p:txBody>
      </p:sp>
      <p:cxnSp>
        <p:nvCxnSpPr>
          <p:cNvPr id="15" name="Straight Connector 14">
            <a:extLst>
              <a:ext uri="{FF2B5EF4-FFF2-40B4-BE49-F238E27FC236}">
                <a16:creationId xmlns:a16="http://schemas.microsoft.com/office/drawing/2014/main" id="{44E12B3D-6D16-6C4B-99C1-4F2E973F9F56}"/>
              </a:ext>
            </a:extLst>
          </p:cNvPr>
          <p:cNvCxnSpPr>
            <a:cxnSpLocks/>
          </p:cNvCxnSpPr>
          <p:nvPr/>
        </p:nvCxnSpPr>
        <p:spPr>
          <a:xfrm flipV="1">
            <a:off x="8610600" y="3155834"/>
            <a:ext cx="2971800" cy="546332"/>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C8EA5223-C3FB-AD4C-98D0-9F9BC2A22083}"/>
              </a:ext>
            </a:extLst>
          </p:cNvPr>
          <p:cNvSpPr>
            <a:spLocks noGrp="1"/>
          </p:cNvSpPr>
          <p:nvPr>
            <p:ph type="ftr" sz="quarter" idx="11"/>
          </p:nvPr>
        </p:nvSpPr>
        <p:spPr/>
        <p:txBody>
          <a:bodyPr/>
          <a:lstStyle/>
          <a:p>
            <a:r>
              <a:rPr lang="en-GB"/>
              <a:t>DI Dr.techn. Alexander Jung</a:t>
            </a:r>
            <a:endParaRPr lang="en-GB" dirty="0"/>
          </a:p>
        </p:txBody>
      </p:sp>
      <p:sp>
        <p:nvSpPr>
          <p:cNvPr id="5" name="Slide Number Placeholder 4">
            <a:extLst>
              <a:ext uri="{FF2B5EF4-FFF2-40B4-BE49-F238E27FC236}">
                <a16:creationId xmlns:a16="http://schemas.microsoft.com/office/drawing/2014/main" id="{73FDB63F-2014-1242-A275-28B2B7F8BA2E}"/>
              </a:ext>
            </a:extLst>
          </p:cNvPr>
          <p:cNvSpPr>
            <a:spLocks noGrp="1"/>
          </p:cNvSpPr>
          <p:nvPr>
            <p:ph type="sldNum" sz="quarter" idx="12"/>
          </p:nvPr>
        </p:nvSpPr>
        <p:spPr/>
        <p:txBody>
          <a:bodyPr/>
          <a:lstStyle/>
          <a:p>
            <a:fld id="{AC1633F7-ACB1-754E-B76E-ED72C708EAF6}" type="slidenum">
              <a:rPr lang="en-AT" smtClean="0"/>
              <a:pPr/>
              <a:t>24</a:t>
            </a:fld>
            <a:endParaRPr lang="en-AT" dirty="0"/>
          </a:p>
        </p:txBody>
      </p:sp>
      <p:sp>
        <p:nvSpPr>
          <p:cNvPr id="6" name="Date Placeholder 5">
            <a:extLst>
              <a:ext uri="{FF2B5EF4-FFF2-40B4-BE49-F238E27FC236}">
                <a16:creationId xmlns:a16="http://schemas.microsoft.com/office/drawing/2014/main" id="{E3EFAC88-B7DA-F7E3-71E8-C80B0BAC457B}"/>
              </a:ext>
            </a:extLst>
          </p:cNvPr>
          <p:cNvSpPr>
            <a:spLocks noGrp="1"/>
          </p:cNvSpPr>
          <p:nvPr>
            <p:ph type="dt" sz="half" idx="10"/>
          </p:nvPr>
        </p:nvSpPr>
        <p:spPr/>
        <p:txBody>
          <a:bodyPr/>
          <a:lstStyle/>
          <a:p>
            <a:fld id="{559383DA-54C3-E143-9919-D80157309B67}" type="datetime1">
              <a:rPr lang="fi-FI" smtClean="0"/>
              <a:t>7.5.2024</a:t>
            </a:fld>
            <a:endParaRPr lang="en-GB"/>
          </a:p>
        </p:txBody>
      </p:sp>
      <p:sp>
        <p:nvSpPr>
          <p:cNvPr id="10" name="TextBox 9">
            <a:extLst>
              <a:ext uri="{FF2B5EF4-FFF2-40B4-BE49-F238E27FC236}">
                <a16:creationId xmlns:a16="http://schemas.microsoft.com/office/drawing/2014/main" id="{B40DA984-AC39-F2DF-DF02-7F28F511BDDE}"/>
              </a:ext>
            </a:extLst>
          </p:cNvPr>
          <p:cNvSpPr txBox="1"/>
          <p:nvPr/>
        </p:nvSpPr>
        <p:spPr>
          <a:xfrm>
            <a:off x="8610600" y="974455"/>
            <a:ext cx="3361561" cy="923330"/>
          </a:xfrm>
          <a:prstGeom prst="rect">
            <a:avLst/>
          </a:prstGeom>
          <a:noFill/>
        </p:spPr>
        <p:txBody>
          <a:bodyPr wrap="none" rtlCol="0">
            <a:spAutoFit/>
          </a:bodyPr>
          <a:lstStyle/>
          <a:p>
            <a:r>
              <a:rPr lang="de-DE" sz="5400" dirty="0">
                <a:solidFill>
                  <a:srgbClr val="FF0000"/>
                </a:solidFill>
              </a:rPr>
              <a:t>Vorhersage</a:t>
            </a:r>
          </a:p>
        </p:txBody>
      </p:sp>
    </p:spTree>
    <p:extLst>
      <p:ext uri="{BB962C8B-B14F-4D97-AF65-F5344CB8AC3E}">
        <p14:creationId xmlns:p14="http://schemas.microsoft.com/office/powerpoint/2010/main" val="2559926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DE55429-4CC5-B547-B4EF-4A42DEB01613}"/>
              </a:ext>
            </a:extLst>
          </p:cNvPr>
          <p:cNvSpPr>
            <a:spLocks noGrp="1"/>
          </p:cNvSpPr>
          <p:nvPr>
            <p:ph type="ftr" sz="quarter" idx="11"/>
          </p:nvPr>
        </p:nvSpPr>
        <p:spPr/>
        <p:txBody>
          <a:bodyPr/>
          <a:lstStyle/>
          <a:p>
            <a:r>
              <a:rPr lang="en-GB"/>
              <a:t>DI Dr.techn. Alexander Jung</a:t>
            </a:r>
            <a:endParaRPr lang="en-AT"/>
          </a:p>
        </p:txBody>
      </p:sp>
      <p:sp>
        <p:nvSpPr>
          <p:cNvPr id="3" name="Slide Number Placeholder 2">
            <a:extLst>
              <a:ext uri="{FF2B5EF4-FFF2-40B4-BE49-F238E27FC236}">
                <a16:creationId xmlns:a16="http://schemas.microsoft.com/office/drawing/2014/main" id="{2541B10E-972F-EA41-98F4-976878F9B3E4}"/>
              </a:ext>
            </a:extLst>
          </p:cNvPr>
          <p:cNvSpPr>
            <a:spLocks noGrp="1"/>
          </p:cNvSpPr>
          <p:nvPr>
            <p:ph type="sldNum" sz="quarter" idx="12"/>
          </p:nvPr>
        </p:nvSpPr>
        <p:spPr/>
        <p:txBody>
          <a:bodyPr/>
          <a:lstStyle/>
          <a:p>
            <a:fld id="{AC1633F7-ACB1-754E-B76E-ED72C708EAF6}" type="slidenum">
              <a:rPr lang="en-AT" smtClean="0"/>
              <a:pPr/>
              <a:t>25</a:t>
            </a:fld>
            <a:endParaRPr lang="en-AT" dirty="0"/>
          </a:p>
        </p:txBody>
      </p:sp>
      <p:sp>
        <p:nvSpPr>
          <p:cNvPr id="6" name="Title 5">
            <a:extLst>
              <a:ext uri="{FF2B5EF4-FFF2-40B4-BE49-F238E27FC236}">
                <a16:creationId xmlns:a16="http://schemas.microsoft.com/office/drawing/2014/main" id="{E0403BA8-7CD3-8843-A540-C40140951D93}"/>
              </a:ext>
            </a:extLst>
          </p:cNvPr>
          <p:cNvSpPr>
            <a:spLocks noGrp="1"/>
          </p:cNvSpPr>
          <p:nvPr>
            <p:ph type="ctrTitle"/>
          </p:nvPr>
        </p:nvSpPr>
        <p:spPr>
          <a:xfrm>
            <a:off x="358955" y="147544"/>
            <a:ext cx="11577311" cy="2229875"/>
          </a:xfrm>
        </p:spPr>
        <p:txBody>
          <a:bodyPr>
            <a:noAutofit/>
          </a:bodyPr>
          <a:lstStyle/>
          <a:p>
            <a:r>
              <a:rPr lang="de-DE" sz="8800" b="1" dirty="0"/>
              <a:t>Was ist ein Datenpunkt?</a:t>
            </a:r>
          </a:p>
        </p:txBody>
      </p:sp>
      <p:sp>
        <p:nvSpPr>
          <p:cNvPr id="7" name="TextBox 6">
            <a:extLst>
              <a:ext uri="{FF2B5EF4-FFF2-40B4-BE49-F238E27FC236}">
                <a16:creationId xmlns:a16="http://schemas.microsoft.com/office/drawing/2014/main" id="{EA4B2B63-AC6C-054C-820E-B54E714DE202}"/>
              </a:ext>
            </a:extLst>
          </p:cNvPr>
          <p:cNvSpPr txBox="1"/>
          <p:nvPr/>
        </p:nvSpPr>
        <p:spPr>
          <a:xfrm>
            <a:off x="627895" y="3296274"/>
            <a:ext cx="11179791" cy="2308324"/>
          </a:xfrm>
          <a:prstGeom prst="rect">
            <a:avLst/>
          </a:prstGeom>
          <a:noFill/>
        </p:spPr>
        <p:txBody>
          <a:bodyPr wrap="square" rtlCol="0">
            <a:spAutoFit/>
          </a:bodyPr>
          <a:lstStyle/>
          <a:p>
            <a:r>
              <a:rPr lang="de-AT" sz="7200" dirty="0"/>
              <a:t>Ein Objekt das Information trägt.</a:t>
            </a:r>
          </a:p>
        </p:txBody>
      </p:sp>
      <p:sp>
        <p:nvSpPr>
          <p:cNvPr id="5" name="Date Placeholder 4">
            <a:extLst>
              <a:ext uri="{FF2B5EF4-FFF2-40B4-BE49-F238E27FC236}">
                <a16:creationId xmlns:a16="http://schemas.microsoft.com/office/drawing/2014/main" id="{BD6A89C3-719F-0490-23CB-7D2C62BB0AD3}"/>
              </a:ext>
            </a:extLst>
          </p:cNvPr>
          <p:cNvSpPr>
            <a:spLocks noGrp="1"/>
          </p:cNvSpPr>
          <p:nvPr>
            <p:ph type="dt" sz="half" idx="10"/>
          </p:nvPr>
        </p:nvSpPr>
        <p:spPr/>
        <p:txBody>
          <a:bodyPr/>
          <a:lstStyle/>
          <a:p>
            <a:fld id="{C6394EDB-0591-1841-ACDA-4EEE8E09D80F}" type="datetime1">
              <a:rPr lang="fi-FI" smtClean="0"/>
              <a:t>7.5.2024</a:t>
            </a:fld>
            <a:endParaRPr lang="en-GB"/>
          </a:p>
        </p:txBody>
      </p:sp>
    </p:spTree>
    <p:extLst>
      <p:ext uri="{BB962C8B-B14F-4D97-AF65-F5344CB8AC3E}">
        <p14:creationId xmlns:p14="http://schemas.microsoft.com/office/powerpoint/2010/main" val="1967719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2EFBA6-4158-5D4F-B786-1180868DCC3B}"/>
              </a:ext>
            </a:extLst>
          </p:cNvPr>
          <p:cNvSpPr>
            <a:spLocks noGrp="1"/>
          </p:cNvSpPr>
          <p:nvPr>
            <p:ph idx="1"/>
          </p:nvPr>
        </p:nvSpPr>
        <p:spPr>
          <a:xfrm>
            <a:off x="358587" y="136525"/>
            <a:ext cx="11510684" cy="1986639"/>
          </a:xfrm>
        </p:spPr>
        <p:txBody>
          <a:bodyPr>
            <a:normAutofit fontScale="92500" lnSpcReduction="10000"/>
          </a:bodyPr>
          <a:lstStyle/>
          <a:p>
            <a:pPr marL="0" indent="0">
              <a:buNone/>
            </a:pPr>
            <a:r>
              <a:rPr lang="de-DE" sz="7700" b="1" dirty="0"/>
              <a:t>Datenpunkt = Röntgenaufnahme</a:t>
            </a:r>
          </a:p>
          <a:p>
            <a:pPr marL="0" indent="0">
              <a:buNone/>
            </a:pPr>
            <a:endParaRPr lang="en-GB" sz="8500" b="1" i="0" dirty="0">
              <a:effectLst/>
              <a:highlight>
                <a:srgbClr val="FFFFFF"/>
              </a:highlight>
              <a:latin typeface="Inter"/>
            </a:endParaRPr>
          </a:p>
          <a:p>
            <a:pPr marL="0" indent="0">
              <a:buNone/>
            </a:pPr>
            <a:endParaRPr lang="en-GB" dirty="0"/>
          </a:p>
        </p:txBody>
      </p:sp>
      <p:sp>
        <p:nvSpPr>
          <p:cNvPr id="4" name="Date Placeholder 3">
            <a:extLst>
              <a:ext uri="{FF2B5EF4-FFF2-40B4-BE49-F238E27FC236}">
                <a16:creationId xmlns:a16="http://schemas.microsoft.com/office/drawing/2014/main" id="{08F1600E-BD79-E6C3-19DF-7F832200E319}"/>
              </a:ext>
            </a:extLst>
          </p:cNvPr>
          <p:cNvSpPr>
            <a:spLocks noGrp="1"/>
          </p:cNvSpPr>
          <p:nvPr>
            <p:ph type="dt" sz="half" idx="10"/>
          </p:nvPr>
        </p:nvSpPr>
        <p:spPr/>
        <p:txBody>
          <a:bodyPr/>
          <a:lstStyle/>
          <a:p>
            <a:fld id="{6E129FD7-897B-FF41-B9C7-5CB302684F46}" type="datetime1">
              <a:rPr lang="fi-FI" smtClean="0"/>
              <a:t>7.5.2024</a:t>
            </a:fld>
            <a:endParaRPr lang="en-GB" dirty="0"/>
          </a:p>
        </p:txBody>
      </p:sp>
      <p:sp>
        <p:nvSpPr>
          <p:cNvPr id="5" name="Footer Placeholder 4">
            <a:extLst>
              <a:ext uri="{FF2B5EF4-FFF2-40B4-BE49-F238E27FC236}">
                <a16:creationId xmlns:a16="http://schemas.microsoft.com/office/drawing/2014/main" id="{B561876B-7D40-E161-91FD-3AEC5F008F62}"/>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07DA9EEB-BB0D-0216-61C3-BE9B38FF225D}"/>
              </a:ext>
            </a:extLst>
          </p:cNvPr>
          <p:cNvSpPr>
            <a:spLocks noGrp="1"/>
          </p:cNvSpPr>
          <p:nvPr>
            <p:ph type="sldNum" sz="quarter" idx="12"/>
          </p:nvPr>
        </p:nvSpPr>
        <p:spPr/>
        <p:txBody>
          <a:bodyPr/>
          <a:lstStyle/>
          <a:p>
            <a:fld id="{1769BA03-D485-7647-B394-D5FA64CC5371}" type="slidenum">
              <a:rPr lang="en-GB" smtClean="0"/>
              <a:pPr/>
              <a:t>26</a:t>
            </a:fld>
            <a:endParaRPr lang="en-GB" dirty="0"/>
          </a:p>
        </p:txBody>
      </p:sp>
      <p:sp>
        <p:nvSpPr>
          <p:cNvPr id="7" name="TextBox 6">
            <a:extLst>
              <a:ext uri="{FF2B5EF4-FFF2-40B4-BE49-F238E27FC236}">
                <a16:creationId xmlns:a16="http://schemas.microsoft.com/office/drawing/2014/main" id="{FCF48602-F7CA-E3E1-5C0B-2D5F602617EA}"/>
              </a:ext>
            </a:extLst>
          </p:cNvPr>
          <p:cNvSpPr txBox="1"/>
          <p:nvPr/>
        </p:nvSpPr>
        <p:spPr>
          <a:xfrm>
            <a:off x="527039" y="5663593"/>
            <a:ext cx="11137921" cy="646331"/>
          </a:xfrm>
          <a:prstGeom prst="rect">
            <a:avLst/>
          </a:prstGeom>
          <a:noFill/>
        </p:spPr>
        <p:txBody>
          <a:bodyPr wrap="none" rtlCol="0">
            <a:spAutoFit/>
          </a:bodyPr>
          <a:lstStyle/>
          <a:p>
            <a:r>
              <a:rPr lang="en-GB" sz="3600" dirty="0"/>
              <a:t>https://</a:t>
            </a:r>
            <a:r>
              <a:rPr lang="en-GB" sz="3600" dirty="0" err="1"/>
              <a:t>pubs.rsna.org</a:t>
            </a:r>
            <a:r>
              <a:rPr lang="en-GB" sz="3600" dirty="0"/>
              <a:t>/</a:t>
            </a:r>
            <a:r>
              <a:rPr lang="en-GB" sz="3600" dirty="0" err="1"/>
              <a:t>doi</a:t>
            </a:r>
            <a:r>
              <a:rPr lang="en-GB" sz="3600" dirty="0"/>
              <a:t>/full/10.1148/radiol.2019182465</a:t>
            </a:r>
          </a:p>
        </p:txBody>
      </p:sp>
      <p:sp>
        <p:nvSpPr>
          <p:cNvPr id="2" name="TextBox 1">
            <a:extLst>
              <a:ext uri="{FF2B5EF4-FFF2-40B4-BE49-F238E27FC236}">
                <a16:creationId xmlns:a16="http://schemas.microsoft.com/office/drawing/2014/main" id="{E05138DA-BEB2-C4A9-03DB-6ED71B6FA1C4}"/>
              </a:ext>
            </a:extLst>
          </p:cNvPr>
          <p:cNvSpPr txBox="1"/>
          <p:nvPr/>
        </p:nvSpPr>
        <p:spPr>
          <a:xfrm>
            <a:off x="4392233" y="3806105"/>
            <a:ext cx="7181202" cy="1200329"/>
          </a:xfrm>
          <a:prstGeom prst="rect">
            <a:avLst/>
          </a:prstGeom>
          <a:noFill/>
        </p:spPr>
        <p:txBody>
          <a:bodyPr wrap="square" rtlCol="0">
            <a:spAutoFit/>
          </a:bodyPr>
          <a:lstStyle/>
          <a:p>
            <a:r>
              <a:rPr lang="de-DE" sz="3600" dirty="0">
                <a:solidFill>
                  <a:srgbClr val="FF0000"/>
                </a:solidFill>
              </a:rPr>
              <a:t>Diagnose</a:t>
            </a:r>
            <a:r>
              <a:rPr lang="de-DE" sz="3600" dirty="0"/>
              <a:t> = Gibt es bösartige Lungenknötchen?</a:t>
            </a:r>
            <a:endParaRPr lang="de-DE" dirty="0"/>
          </a:p>
        </p:txBody>
      </p:sp>
      <p:pic>
        <p:nvPicPr>
          <p:cNvPr id="1026" name="Picture 2" descr="Figure 4b:">
            <a:extLst>
              <a:ext uri="{FF2B5EF4-FFF2-40B4-BE49-F238E27FC236}">
                <a16:creationId xmlns:a16="http://schemas.microsoft.com/office/drawing/2014/main" id="{3EBC944D-6273-EA38-C032-FB5EBE42A6C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5584" y="1871184"/>
            <a:ext cx="3178461" cy="360203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0E51642-4BE3-3702-DC48-5A7CCE1990CC}"/>
              </a:ext>
            </a:extLst>
          </p:cNvPr>
          <p:cNvSpPr txBox="1"/>
          <p:nvPr/>
        </p:nvSpPr>
        <p:spPr>
          <a:xfrm>
            <a:off x="4392233" y="2180158"/>
            <a:ext cx="6060614" cy="1200329"/>
          </a:xfrm>
          <a:prstGeom prst="rect">
            <a:avLst/>
          </a:prstGeom>
          <a:noFill/>
        </p:spPr>
        <p:txBody>
          <a:bodyPr wrap="square" rtlCol="0">
            <a:spAutoFit/>
          </a:bodyPr>
          <a:lstStyle/>
          <a:p>
            <a:endParaRPr lang="de-DE" sz="3600" dirty="0"/>
          </a:p>
          <a:p>
            <a:r>
              <a:rPr lang="de-DE" sz="3600" dirty="0">
                <a:solidFill>
                  <a:srgbClr val="FF0000"/>
                </a:solidFill>
              </a:rPr>
              <a:t>Merkmale</a:t>
            </a:r>
            <a:r>
              <a:rPr lang="de-DE" sz="3600" dirty="0"/>
              <a:t> = Pixel Intensitäten </a:t>
            </a:r>
          </a:p>
        </p:txBody>
      </p:sp>
    </p:spTree>
    <p:extLst>
      <p:ext uri="{BB962C8B-B14F-4D97-AF65-F5344CB8AC3E}">
        <p14:creationId xmlns:p14="http://schemas.microsoft.com/office/powerpoint/2010/main" val="2424908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2EFBA6-4158-5D4F-B786-1180868DCC3B}"/>
              </a:ext>
            </a:extLst>
          </p:cNvPr>
          <p:cNvSpPr>
            <a:spLocks noGrp="1"/>
          </p:cNvSpPr>
          <p:nvPr>
            <p:ph idx="1"/>
          </p:nvPr>
        </p:nvSpPr>
        <p:spPr>
          <a:xfrm>
            <a:off x="430306" y="226420"/>
            <a:ext cx="11761694" cy="1997074"/>
          </a:xfrm>
        </p:spPr>
        <p:txBody>
          <a:bodyPr>
            <a:normAutofit/>
          </a:bodyPr>
          <a:lstStyle/>
          <a:p>
            <a:pPr marL="0" indent="0">
              <a:buNone/>
            </a:pPr>
            <a:r>
              <a:rPr lang="de-DE" sz="8500" b="1" dirty="0"/>
              <a:t>Datenpunkt=Pathogen</a:t>
            </a:r>
          </a:p>
          <a:p>
            <a:pPr marL="0" indent="0">
              <a:buNone/>
            </a:pPr>
            <a:endParaRPr lang="en-GB" sz="8500" b="1" i="0" dirty="0">
              <a:effectLst/>
              <a:highlight>
                <a:srgbClr val="FFFFFF"/>
              </a:highlight>
              <a:latin typeface="Inter"/>
            </a:endParaRPr>
          </a:p>
          <a:p>
            <a:pPr marL="0" indent="0">
              <a:buNone/>
            </a:pPr>
            <a:endParaRPr lang="en-GB" dirty="0"/>
          </a:p>
        </p:txBody>
      </p:sp>
      <p:sp>
        <p:nvSpPr>
          <p:cNvPr id="4" name="Date Placeholder 3">
            <a:extLst>
              <a:ext uri="{FF2B5EF4-FFF2-40B4-BE49-F238E27FC236}">
                <a16:creationId xmlns:a16="http://schemas.microsoft.com/office/drawing/2014/main" id="{08F1600E-BD79-E6C3-19DF-7F832200E319}"/>
              </a:ext>
            </a:extLst>
          </p:cNvPr>
          <p:cNvSpPr>
            <a:spLocks noGrp="1"/>
          </p:cNvSpPr>
          <p:nvPr>
            <p:ph type="dt" sz="half" idx="10"/>
          </p:nvPr>
        </p:nvSpPr>
        <p:spPr/>
        <p:txBody>
          <a:bodyPr/>
          <a:lstStyle/>
          <a:p>
            <a:fld id="{6E129FD7-897B-FF41-B9C7-5CB302684F46}" type="datetime1">
              <a:rPr lang="fi-FI" smtClean="0"/>
              <a:t>7.5.2024</a:t>
            </a:fld>
            <a:endParaRPr lang="en-GB" dirty="0"/>
          </a:p>
        </p:txBody>
      </p:sp>
      <p:sp>
        <p:nvSpPr>
          <p:cNvPr id="5" name="Footer Placeholder 4">
            <a:extLst>
              <a:ext uri="{FF2B5EF4-FFF2-40B4-BE49-F238E27FC236}">
                <a16:creationId xmlns:a16="http://schemas.microsoft.com/office/drawing/2014/main" id="{B561876B-7D40-E161-91FD-3AEC5F008F62}"/>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07DA9EEB-BB0D-0216-61C3-BE9B38FF225D}"/>
              </a:ext>
            </a:extLst>
          </p:cNvPr>
          <p:cNvSpPr>
            <a:spLocks noGrp="1"/>
          </p:cNvSpPr>
          <p:nvPr>
            <p:ph type="sldNum" sz="quarter" idx="12"/>
          </p:nvPr>
        </p:nvSpPr>
        <p:spPr/>
        <p:txBody>
          <a:bodyPr/>
          <a:lstStyle/>
          <a:p>
            <a:fld id="{1769BA03-D485-7647-B394-D5FA64CC5371}" type="slidenum">
              <a:rPr lang="en-GB" smtClean="0"/>
              <a:pPr/>
              <a:t>27</a:t>
            </a:fld>
            <a:endParaRPr lang="en-GB" dirty="0"/>
          </a:p>
        </p:txBody>
      </p:sp>
      <p:sp>
        <p:nvSpPr>
          <p:cNvPr id="2" name="TextBox 1">
            <a:extLst>
              <a:ext uri="{FF2B5EF4-FFF2-40B4-BE49-F238E27FC236}">
                <a16:creationId xmlns:a16="http://schemas.microsoft.com/office/drawing/2014/main" id="{E05138DA-BEB2-C4A9-03DB-6ED71B6FA1C4}"/>
              </a:ext>
            </a:extLst>
          </p:cNvPr>
          <p:cNvSpPr txBox="1"/>
          <p:nvPr/>
        </p:nvSpPr>
        <p:spPr>
          <a:xfrm>
            <a:off x="5531589" y="3725518"/>
            <a:ext cx="5822211" cy="646331"/>
          </a:xfrm>
          <a:prstGeom prst="rect">
            <a:avLst/>
          </a:prstGeom>
          <a:noFill/>
        </p:spPr>
        <p:txBody>
          <a:bodyPr wrap="square" rtlCol="0">
            <a:spAutoFit/>
          </a:bodyPr>
          <a:lstStyle/>
          <a:p>
            <a:r>
              <a:rPr lang="de-DE" sz="3600" dirty="0">
                <a:solidFill>
                  <a:srgbClr val="FF0000"/>
                </a:solidFill>
              </a:rPr>
              <a:t>Diagnose</a:t>
            </a:r>
            <a:r>
              <a:rPr lang="de-DE" sz="3600" dirty="0"/>
              <a:t> = Resistenzen?</a:t>
            </a:r>
            <a:endParaRPr lang="de-DE" dirty="0"/>
          </a:p>
        </p:txBody>
      </p:sp>
      <p:sp>
        <p:nvSpPr>
          <p:cNvPr id="9" name="TextBox 8">
            <a:extLst>
              <a:ext uri="{FF2B5EF4-FFF2-40B4-BE49-F238E27FC236}">
                <a16:creationId xmlns:a16="http://schemas.microsoft.com/office/drawing/2014/main" id="{90E51642-4BE3-3702-DC48-5A7CCE1990CC}"/>
              </a:ext>
            </a:extLst>
          </p:cNvPr>
          <p:cNvSpPr txBox="1"/>
          <p:nvPr/>
        </p:nvSpPr>
        <p:spPr>
          <a:xfrm>
            <a:off x="5531589" y="2581458"/>
            <a:ext cx="6096000" cy="646331"/>
          </a:xfrm>
          <a:prstGeom prst="rect">
            <a:avLst/>
          </a:prstGeom>
          <a:noFill/>
        </p:spPr>
        <p:txBody>
          <a:bodyPr wrap="square" rtlCol="0">
            <a:spAutoFit/>
          </a:bodyPr>
          <a:lstStyle/>
          <a:p>
            <a:r>
              <a:rPr lang="de-DE" sz="3600" dirty="0">
                <a:solidFill>
                  <a:srgbClr val="FF0000"/>
                </a:solidFill>
              </a:rPr>
              <a:t>Merkmale</a:t>
            </a:r>
            <a:r>
              <a:rPr lang="de-DE" sz="3600" dirty="0"/>
              <a:t> = Massenspektrum</a:t>
            </a:r>
          </a:p>
        </p:txBody>
      </p:sp>
      <p:pic>
        <p:nvPicPr>
          <p:cNvPr id="10" name="Picture 9">
            <a:extLst>
              <a:ext uri="{FF2B5EF4-FFF2-40B4-BE49-F238E27FC236}">
                <a16:creationId xmlns:a16="http://schemas.microsoft.com/office/drawing/2014/main" id="{9C211C7A-BB64-CD74-4778-F892F435D1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4411" y="1490566"/>
            <a:ext cx="4750458" cy="3474445"/>
          </a:xfrm>
          <a:prstGeom prst="rect">
            <a:avLst/>
          </a:prstGeom>
        </p:spPr>
      </p:pic>
      <p:sp>
        <p:nvSpPr>
          <p:cNvPr id="12" name="TextBox 11">
            <a:extLst>
              <a:ext uri="{FF2B5EF4-FFF2-40B4-BE49-F238E27FC236}">
                <a16:creationId xmlns:a16="http://schemas.microsoft.com/office/drawing/2014/main" id="{B7309FF6-9DBE-F09F-6D31-5910A0223155}"/>
              </a:ext>
            </a:extLst>
          </p:cNvPr>
          <p:cNvSpPr txBox="1"/>
          <p:nvPr/>
        </p:nvSpPr>
        <p:spPr>
          <a:xfrm>
            <a:off x="519117" y="5378824"/>
            <a:ext cx="10255623" cy="646331"/>
          </a:xfrm>
          <a:prstGeom prst="rect">
            <a:avLst/>
          </a:prstGeom>
          <a:noFill/>
        </p:spPr>
        <p:txBody>
          <a:bodyPr wrap="square" rtlCol="0">
            <a:spAutoFit/>
          </a:bodyPr>
          <a:lstStyle/>
          <a:p>
            <a:r>
              <a:rPr lang="en-GB" dirty="0"/>
              <a:t>Weis, C., </a:t>
            </a:r>
            <a:r>
              <a:rPr lang="en-GB" dirty="0" err="1"/>
              <a:t>Cuénod</a:t>
            </a:r>
            <a:r>
              <a:rPr lang="en-GB" dirty="0"/>
              <a:t>, A., </a:t>
            </a:r>
            <a:r>
              <a:rPr lang="en-GB" dirty="0" err="1"/>
              <a:t>Rieck</a:t>
            </a:r>
            <a:r>
              <a:rPr lang="en-GB" dirty="0"/>
              <a:t>, B. </a:t>
            </a:r>
            <a:r>
              <a:rPr lang="en-GB" i="1" dirty="0"/>
              <a:t>et al.</a:t>
            </a:r>
            <a:r>
              <a:rPr lang="en-GB" dirty="0"/>
              <a:t> Direct antimicrobial resistance prediction from clinical MALDI-TOF mass spectra using machine learning. </a:t>
            </a:r>
            <a:r>
              <a:rPr lang="en-GB" i="1" dirty="0"/>
              <a:t>Nat Med</a:t>
            </a:r>
            <a:r>
              <a:rPr lang="en-GB" dirty="0"/>
              <a:t> </a:t>
            </a:r>
            <a:r>
              <a:rPr lang="en-GB" b="1" dirty="0"/>
              <a:t>28</a:t>
            </a:r>
            <a:r>
              <a:rPr lang="en-GB" dirty="0"/>
              <a:t>, 164–174 (2022).</a:t>
            </a:r>
            <a:endParaRPr lang="de-DE" dirty="0"/>
          </a:p>
        </p:txBody>
      </p:sp>
    </p:spTree>
    <p:extLst>
      <p:ext uri="{BB962C8B-B14F-4D97-AF65-F5344CB8AC3E}">
        <p14:creationId xmlns:p14="http://schemas.microsoft.com/office/powerpoint/2010/main" val="4208983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2EFBA6-4158-5D4F-B786-1180868DCC3B}"/>
              </a:ext>
            </a:extLst>
          </p:cNvPr>
          <p:cNvSpPr>
            <a:spLocks noGrp="1"/>
          </p:cNvSpPr>
          <p:nvPr>
            <p:ph idx="1"/>
          </p:nvPr>
        </p:nvSpPr>
        <p:spPr>
          <a:xfrm>
            <a:off x="358586" y="136526"/>
            <a:ext cx="11689979" cy="1246738"/>
          </a:xfrm>
        </p:spPr>
        <p:txBody>
          <a:bodyPr>
            <a:normAutofit/>
          </a:bodyPr>
          <a:lstStyle/>
          <a:p>
            <a:pPr marL="0" indent="0">
              <a:buNone/>
            </a:pPr>
            <a:r>
              <a:rPr lang="de-DE" sz="7700" b="1" dirty="0"/>
              <a:t>Datenpunkt=Stimmungstief</a:t>
            </a:r>
          </a:p>
          <a:p>
            <a:pPr marL="0" indent="0">
              <a:buNone/>
            </a:pPr>
            <a:endParaRPr lang="en-GB" sz="8500" b="1" i="0" dirty="0">
              <a:effectLst/>
              <a:highlight>
                <a:srgbClr val="FFFFFF"/>
              </a:highlight>
              <a:latin typeface="Inter"/>
            </a:endParaRPr>
          </a:p>
          <a:p>
            <a:pPr marL="0" indent="0">
              <a:buNone/>
            </a:pPr>
            <a:endParaRPr lang="en-GB" dirty="0"/>
          </a:p>
        </p:txBody>
      </p:sp>
      <p:sp>
        <p:nvSpPr>
          <p:cNvPr id="4" name="Date Placeholder 3">
            <a:extLst>
              <a:ext uri="{FF2B5EF4-FFF2-40B4-BE49-F238E27FC236}">
                <a16:creationId xmlns:a16="http://schemas.microsoft.com/office/drawing/2014/main" id="{08F1600E-BD79-E6C3-19DF-7F832200E319}"/>
              </a:ext>
            </a:extLst>
          </p:cNvPr>
          <p:cNvSpPr>
            <a:spLocks noGrp="1"/>
          </p:cNvSpPr>
          <p:nvPr>
            <p:ph type="dt" sz="half" idx="10"/>
          </p:nvPr>
        </p:nvSpPr>
        <p:spPr/>
        <p:txBody>
          <a:bodyPr/>
          <a:lstStyle/>
          <a:p>
            <a:fld id="{6E129FD7-897B-FF41-B9C7-5CB302684F46}" type="datetime1">
              <a:rPr lang="fi-FI" smtClean="0"/>
              <a:t>7.5.2024</a:t>
            </a:fld>
            <a:endParaRPr lang="en-GB" dirty="0"/>
          </a:p>
        </p:txBody>
      </p:sp>
      <p:sp>
        <p:nvSpPr>
          <p:cNvPr id="5" name="Footer Placeholder 4">
            <a:extLst>
              <a:ext uri="{FF2B5EF4-FFF2-40B4-BE49-F238E27FC236}">
                <a16:creationId xmlns:a16="http://schemas.microsoft.com/office/drawing/2014/main" id="{B561876B-7D40-E161-91FD-3AEC5F008F62}"/>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07DA9EEB-BB0D-0216-61C3-BE9B38FF225D}"/>
              </a:ext>
            </a:extLst>
          </p:cNvPr>
          <p:cNvSpPr>
            <a:spLocks noGrp="1"/>
          </p:cNvSpPr>
          <p:nvPr>
            <p:ph type="sldNum" sz="quarter" idx="12"/>
          </p:nvPr>
        </p:nvSpPr>
        <p:spPr/>
        <p:txBody>
          <a:bodyPr/>
          <a:lstStyle/>
          <a:p>
            <a:fld id="{1769BA03-D485-7647-B394-D5FA64CC5371}" type="slidenum">
              <a:rPr lang="en-GB" smtClean="0"/>
              <a:pPr/>
              <a:t>28</a:t>
            </a:fld>
            <a:endParaRPr lang="en-GB" dirty="0"/>
          </a:p>
        </p:txBody>
      </p:sp>
      <p:sp>
        <p:nvSpPr>
          <p:cNvPr id="2" name="TextBox 1">
            <a:extLst>
              <a:ext uri="{FF2B5EF4-FFF2-40B4-BE49-F238E27FC236}">
                <a16:creationId xmlns:a16="http://schemas.microsoft.com/office/drawing/2014/main" id="{E05138DA-BEB2-C4A9-03DB-6ED71B6FA1C4}"/>
              </a:ext>
            </a:extLst>
          </p:cNvPr>
          <p:cNvSpPr txBox="1"/>
          <p:nvPr/>
        </p:nvSpPr>
        <p:spPr>
          <a:xfrm>
            <a:off x="4392233" y="3177927"/>
            <a:ext cx="7656332" cy="646331"/>
          </a:xfrm>
          <a:prstGeom prst="rect">
            <a:avLst/>
          </a:prstGeom>
          <a:noFill/>
        </p:spPr>
        <p:txBody>
          <a:bodyPr wrap="square" rtlCol="0">
            <a:spAutoFit/>
          </a:bodyPr>
          <a:lstStyle/>
          <a:p>
            <a:r>
              <a:rPr lang="de-DE" sz="3600" dirty="0">
                <a:solidFill>
                  <a:srgbClr val="FF0000"/>
                </a:solidFill>
              </a:rPr>
              <a:t>Diagnose</a:t>
            </a:r>
            <a:r>
              <a:rPr lang="de-DE" sz="3600" dirty="0"/>
              <a:t> = Welcher Komponist hilft?</a:t>
            </a:r>
            <a:endParaRPr lang="de-DE" dirty="0"/>
          </a:p>
        </p:txBody>
      </p:sp>
      <p:sp>
        <p:nvSpPr>
          <p:cNvPr id="9" name="TextBox 8">
            <a:extLst>
              <a:ext uri="{FF2B5EF4-FFF2-40B4-BE49-F238E27FC236}">
                <a16:creationId xmlns:a16="http://schemas.microsoft.com/office/drawing/2014/main" id="{90E51642-4BE3-3702-DC48-5A7CCE1990CC}"/>
              </a:ext>
            </a:extLst>
          </p:cNvPr>
          <p:cNvSpPr txBox="1"/>
          <p:nvPr/>
        </p:nvSpPr>
        <p:spPr>
          <a:xfrm>
            <a:off x="4392233" y="2180158"/>
            <a:ext cx="5589967" cy="646331"/>
          </a:xfrm>
          <a:prstGeom prst="rect">
            <a:avLst/>
          </a:prstGeom>
          <a:noFill/>
        </p:spPr>
        <p:txBody>
          <a:bodyPr wrap="square" rtlCol="0">
            <a:spAutoFit/>
          </a:bodyPr>
          <a:lstStyle/>
          <a:p>
            <a:r>
              <a:rPr lang="de-DE" sz="3600" dirty="0">
                <a:solidFill>
                  <a:srgbClr val="FF0000"/>
                </a:solidFill>
              </a:rPr>
              <a:t>Merkmale</a:t>
            </a:r>
            <a:r>
              <a:rPr lang="de-DE" sz="3600" dirty="0"/>
              <a:t> = Google Verlauf</a:t>
            </a:r>
          </a:p>
        </p:txBody>
      </p:sp>
      <p:sp>
        <p:nvSpPr>
          <p:cNvPr id="8" name="TextBox 7">
            <a:extLst>
              <a:ext uri="{FF2B5EF4-FFF2-40B4-BE49-F238E27FC236}">
                <a16:creationId xmlns:a16="http://schemas.microsoft.com/office/drawing/2014/main" id="{05184BAB-CC5A-9C09-E16D-A2BC5A8C3100}"/>
              </a:ext>
            </a:extLst>
          </p:cNvPr>
          <p:cNvSpPr txBox="1"/>
          <p:nvPr/>
        </p:nvSpPr>
        <p:spPr>
          <a:xfrm>
            <a:off x="331694" y="5433020"/>
            <a:ext cx="11241741" cy="646331"/>
          </a:xfrm>
          <a:prstGeom prst="rect">
            <a:avLst/>
          </a:prstGeom>
          <a:noFill/>
        </p:spPr>
        <p:txBody>
          <a:bodyPr wrap="square" rtlCol="0">
            <a:spAutoFit/>
          </a:bodyPr>
          <a:lstStyle/>
          <a:p>
            <a:r>
              <a:rPr lang="en-GB" dirty="0"/>
              <a:t>Mallik A, Russo FA. The effects of music &amp; auditory beat stimulation on anxiety: A randomized clinical trial. </a:t>
            </a:r>
            <a:r>
              <a:rPr lang="en-GB" dirty="0" err="1"/>
              <a:t>PLoS</a:t>
            </a:r>
            <a:r>
              <a:rPr lang="en-GB" dirty="0"/>
              <a:t> One. 2022 Mar 9;17(3):e0259312. </a:t>
            </a:r>
            <a:r>
              <a:rPr lang="en-GB" dirty="0" err="1"/>
              <a:t>doi</a:t>
            </a:r>
            <a:r>
              <a:rPr lang="en-GB" dirty="0"/>
              <a:t>: 10.1371/journal.pone.0259312. PMID: 35263341; PMCID: PMC8906590..</a:t>
            </a:r>
            <a:endParaRPr lang="de-DE" dirty="0"/>
          </a:p>
        </p:txBody>
      </p:sp>
      <p:pic>
        <p:nvPicPr>
          <p:cNvPr id="11" name="Picture 10">
            <a:extLst>
              <a:ext uri="{FF2B5EF4-FFF2-40B4-BE49-F238E27FC236}">
                <a16:creationId xmlns:a16="http://schemas.microsoft.com/office/drawing/2014/main" id="{8ED99997-6184-4608-F72F-DADA2F0DC1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1533" y="1734701"/>
            <a:ext cx="3507067" cy="3421320"/>
          </a:xfrm>
          <a:prstGeom prst="rect">
            <a:avLst/>
          </a:prstGeom>
        </p:spPr>
      </p:pic>
    </p:spTree>
    <p:extLst>
      <p:ext uri="{BB962C8B-B14F-4D97-AF65-F5344CB8AC3E}">
        <p14:creationId xmlns:p14="http://schemas.microsoft.com/office/powerpoint/2010/main" val="1851633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2EFBA6-4158-5D4F-B786-1180868DCC3B}"/>
              </a:ext>
            </a:extLst>
          </p:cNvPr>
          <p:cNvSpPr>
            <a:spLocks noGrp="1"/>
          </p:cNvSpPr>
          <p:nvPr>
            <p:ph idx="1"/>
          </p:nvPr>
        </p:nvSpPr>
        <p:spPr>
          <a:xfrm>
            <a:off x="358587" y="136525"/>
            <a:ext cx="11510684" cy="1986639"/>
          </a:xfrm>
        </p:spPr>
        <p:txBody>
          <a:bodyPr>
            <a:normAutofit/>
          </a:bodyPr>
          <a:lstStyle/>
          <a:p>
            <a:pPr marL="0" indent="0">
              <a:buNone/>
            </a:pPr>
            <a:r>
              <a:rPr lang="de-DE" sz="7700" b="1" dirty="0"/>
              <a:t>Datenpunkt = Aktivität</a:t>
            </a:r>
          </a:p>
          <a:p>
            <a:pPr marL="0" indent="0">
              <a:buNone/>
            </a:pPr>
            <a:endParaRPr lang="en-GB" sz="8500" b="1" i="0" dirty="0">
              <a:effectLst/>
              <a:highlight>
                <a:srgbClr val="FFFFFF"/>
              </a:highlight>
              <a:latin typeface="Inter"/>
            </a:endParaRPr>
          </a:p>
          <a:p>
            <a:pPr marL="0" indent="0">
              <a:buNone/>
            </a:pPr>
            <a:endParaRPr lang="en-GB" dirty="0"/>
          </a:p>
        </p:txBody>
      </p:sp>
      <p:sp>
        <p:nvSpPr>
          <p:cNvPr id="4" name="Date Placeholder 3">
            <a:extLst>
              <a:ext uri="{FF2B5EF4-FFF2-40B4-BE49-F238E27FC236}">
                <a16:creationId xmlns:a16="http://schemas.microsoft.com/office/drawing/2014/main" id="{08F1600E-BD79-E6C3-19DF-7F832200E319}"/>
              </a:ext>
            </a:extLst>
          </p:cNvPr>
          <p:cNvSpPr>
            <a:spLocks noGrp="1"/>
          </p:cNvSpPr>
          <p:nvPr>
            <p:ph type="dt" sz="half" idx="10"/>
          </p:nvPr>
        </p:nvSpPr>
        <p:spPr/>
        <p:txBody>
          <a:bodyPr/>
          <a:lstStyle/>
          <a:p>
            <a:fld id="{6E129FD7-897B-FF41-B9C7-5CB302684F46}" type="datetime1">
              <a:rPr lang="fi-FI" smtClean="0"/>
              <a:t>7.5.2024</a:t>
            </a:fld>
            <a:endParaRPr lang="en-GB" dirty="0"/>
          </a:p>
        </p:txBody>
      </p:sp>
      <p:sp>
        <p:nvSpPr>
          <p:cNvPr id="5" name="Footer Placeholder 4">
            <a:extLst>
              <a:ext uri="{FF2B5EF4-FFF2-40B4-BE49-F238E27FC236}">
                <a16:creationId xmlns:a16="http://schemas.microsoft.com/office/drawing/2014/main" id="{B561876B-7D40-E161-91FD-3AEC5F008F62}"/>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07DA9EEB-BB0D-0216-61C3-BE9B38FF225D}"/>
              </a:ext>
            </a:extLst>
          </p:cNvPr>
          <p:cNvSpPr>
            <a:spLocks noGrp="1"/>
          </p:cNvSpPr>
          <p:nvPr>
            <p:ph type="sldNum" sz="quarter" idx="12"/>
          </p:nvPr>
        </p:nvSpPr>
        <p:spPr/>
        <p:txBody>
          <a:bodyPr/>
          <a:lstStyle/>
          <a:p>
            <a:fld id="{1769BA03-D485-7647-B394-D5FA64CC5371}" type="slidenum">
              <a:rPr lang="en-GB" smtClean="0"/>
              <a:pPr/>
              <a:t>29</a:t>
            </a:fld>
            <a:endParaRPr lang="en-GB" dirty="0"/>
          </a:p>
        </p:txBody>
      </p:sp>
      <p:sp>
        <p:nvSpPr>
          <p:cNvPr id="2" name="TextBox 1">
            <a:extLst>
              <a:ext uri="{FF2B5EF4-FFF2-40B4-BE49-F238E27FC236}">
                <a16:creationId xmlns:a16="http://schemas.microsoft.com/office/drawing/2014/main" id="{E05138DA-BEB2-C4A9-03DB-6ED71B6FA1C4}"/>
              </a:ext>
            </a:extLst>
          </p:cNvPr>
          <p:cNvSpPr txBox="1"/>
          <p:nvPr/>
        </p:nvSpPr>
        <p:spPr>
          <a:xfrm>
            <a:off x="6044216" y="5456499"/>
            <a:ext cx="4218367" cy="646331"/>
          </a:xfrm>
          <a:prstGeom prst="rect">
            <a:avLst/>
          </a:prstGeom>
          <a:noFill/>
        </p:spPr>
        <p:txBody>
          <a:bodyPr wrap="square" rtlCol="0">
            <a:spAutoFit/>
          </a:bodyPr>
          <a:lstStyle/>
          <a:p>
            <a:r>
              <a:rPr lang="de-DE" sz="3600" dirty="0">
                <a:solidFill>
                  <a:srgbClr val="FF0000"/>
                </a:solidFill>
              </a:rPr>
              <a:t>Diagnose</a:t>
            </a:r>
            <a:r>
              <a:rPr lang="de-DE" sz="3600" dirty="0"/>
              <a:t> = Gesund?</a:t>
            </a:r>
            <a:endParaRPr lang="de-DE" dirty="0"/>
          </a:p>
        </p:txBody>
      </p:sp>
      <p:sp>
        <p:nvSpPr>
          <p:cNvPr id="9" name="TextBox 8">
            <a:extLst>
              <a:ext uri="{FF2B5EF4-FFF2-40B4-BE49-F238E27FC236}">
                <a16:creationId xmlns:a16="http://schemas.microsoft.com/office/drawing/2014/main" id="{90E51642-4BE3-3702-DC48-5A7CCE1990CC}"/>
              </a:ext>
            </a:extLst>
          </p:cNvPr>
          <p:cNvSpPr txBox="1"/>
          <p:nvPr/>
        </p:nvSpPr>
        <p:spPr>
          <a:xfrm>
            <a:off x="1012066" y="5456499"/>
            <a:ext cx="5589967" cy="646331"/>
          </a:xfrm>
          <a:prstGeom prst="rect">
            <a:avLst/>
          </a:prstGeom>
          <a:noFill/>
        </p:spPr>
        <p:txBody>
          <a:bodyPr wrap="square" rtlCol="0">
            <a:spAutoFit/>
          </a:bodyPr>
          <a:lstStyle/>
          <a:p>
            <a:r>
              <a:rPr lang="de-DE" sz="3600" dirty="0">
                <a:solidFill>
                  <a:srgbClr val="FF0000"/>
                </a:solidFill>
              </a:rPr>
              <a:t>Merkmale</a:t>
            </a:r>
            <a:r>
              <a:rPr lang="de-DE" sz="3600" dirty="0"/>
              <a:t> = Pulsverlauf</a:t>
            </a:r>
          </a:p>
        </p:txBody>
      </p:sp>
      <p:pic>
        <p:nvPicPr>
          <p:cNvPr id="10" name="Picture 9">
            <a:extLst>
              <a:ext uri="{FF2B5EF4-FFF2-40B4-BE49-F238E27FC236}">
                <a16:creationId xmlns:a16="http://schemas.microsoft.com/office/drawing/2014/main" id="{95DA9410-5313-AEC6-3A9E-2A33BBCA58A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2066" y="1331538"/>
            <a:ext cx="8736497" cy="4107963"/>
          </a:xfrm>
          <a:prstGeom prst="rect">
            <a:avLst/>
          </a:prstGeom>
        </p:spPr>
      </p:pic>
    </p:spTree>
    <p:extLst>
      <p:ext uri="{BB962C8B-B14F-4D97-AF65-F5344CB8AC3E}">
        <p14:creationId xmlns:p14="http://schemas.microsoft.com/office/powerpoint/2010/main" val="227322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654CD-E5D4-A6C9-5EB3-96FF9DA6CC80}"/>
              </a:ext>
            </a:extLst>
          </p:cNvPr>
          <p:cNvSpPr>
            <a:spLocks noGrp="1"/>
          </p:cNvSpPr>
          <p:nvPr>
            <p:ph type="title"/>
          </p:nvPr>
        </p:nvSpPr>
        <p:spPr>
          <a:xfrm>
            <a:off x="554970" y="331444"/>
            <a:ext cx="10515600" cy="1325563"/>
          </a:xfrm>
        </p:spPr>
        <p:txBody>
          <a:bodyPr>
            <a:normAutofit/>
          </a:bodyPr>
          <a:lstStyle/>
          <a:p>
            <a:r>
              <a:rPr lang="de-DE" sz="5400" b="1" dirty="0"/>
              <a:t>Arbeitsalltag als Professor.</a:t>
            </a:r>
          </a:p>
        </p:txBody>
      </p:sp>
      <p:sp>
        <p:nvSpPr>
          <p:cNvPr id="4" name="Date Placeholder 3">
            <a:extLst>
              <a:ext uri="{FF2B5EF4-FFF2-40B4-BE49-F238E27FC236}">
                <a16:creationId xmlns:a16="http://schemas.microsoft.com/office/drawing/2014/main" id="{4D5ACD73-5329-DFA2-103F-89DD5193A544}"/>
              </a:ext>
            </a:extLst>
          </p:cNvPr>
          <p:cNvSpPr>
            <a:spLocks noGrp="1"/>
          </p:cNvSpPr>
          <p:nvPr>
            <p:ph type="dt" sz="half" idx="10"/>
          </p:nvPr>
        </p:nvSpPr>
        <p:spPr/>
        <p:txBody>
          <a:bodyPr/>
          <a:lstStyle/>
          <a:p>
            <a:fld id="{6E129FD7-897B-FF41-B9C7-5CB302684F46}" type="datetime1">
              <a:rPr lang="fi-FI" smtClean="0"/>
              <a:t>7.5.2024</a:t>
            </a:fld>
            <a:endParaRPr lang="en-GB" dirty="0"/>
          </a:p>
        </p:txBody>
      </p:sp>
      <p:sp>
        <p:nvSpPr>
          <p:cNvPr id="5" name="Footer Placeholder 4">
            <a:extLst>
              <a:ext uri="{FF2B5EF4-FFF2-40B4-BE49-F238E27FC236}">
                <a16:creationId xmlns:a16="http://schemas.microsoft.com/office/drawing/2014/main" id="{F66C4C31-AF77-14FA-D1BF-9CAFB5438342}"/>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E6351D97-C295-4853-6A6B-D95EF4F5EBBE}"/>
              </a:ext>
            </a:extLst>
          </p:cNvPr>
          <p:cNvSpPr>
            <a:spLocks noGrp="1"/>
          </p:cNvSpPr>
          <p:nvPr>
            <p:ph type="sldNum" sz="quarter" idx="12"/>
          </p:nvPr>
        </p:nvSpPr>
        <p:spPr/>
        <p:txBody>
          <a:bodyPr/>
          <a:lstStyle/>
          <a:p>
            <a:fld id="{1769BA03-D485-7647-B394-D5FA64CC5371}" type="slidenum">
              <a:rPr lang="en-GB" smtClean="0"/>
              <a:pPr/>
              <a:t>3</a:t>
            </a:fld>
            <a:endParaRPr lang="en-GB" dirty="0"/>
          </a:p>
        </p:txBody>
      </p:sp>
      <p:pic>
        <p:nvPicPr>
          <p:cNvPr id="14" name="Picture 13">
            <a:extLst>
              <a:ext uri="{FF2B5EF4-FFF2-40B4-BE49-F238E27FC236}">
                <a16:creationId xmlns:a16="http://schemas.microsoft.com/office/drawing/2014/main" id="{7800A2D5-D098-ED80-C87B-786E7794140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4970" y="1657007"/>
            <a:ext cx="10689570" cy="3702923"/>
          </a:xfrm>
          <a:prstGeom prst="rect">
            <a:avLst/>
          </a:prstGeom>
        </p:spPr>
      </p:pic>
    </p:spTree>
    <p:extLst>
      <p:ext uri="{BB962C8B-B14F-4D97-AF65-F5344CB8AC3E}">
        <p14:creationId xmlns:p14="http://schemas.microsoft.com/office/powerpoint/2010/main" val="1247209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2EFBA6-4158-5D4F-B786-1180868DCC3B}"/>
              </a:ext>
            </a:extLst>
          </p:cNvPr>
          <p:cNvSpPr>
            <a:spLocks noGrp="1"/>
          </p:cNvSpPr>
          <p:nvPr>
            <p:ph idx="1"/>
          </p:nvPr>
        </p:nvSpPr>
        <p:spPr>
          <a:xfrm>
            <a:off x="358588" y="136524"/>
            <a:ext cx="11566550" cy="5905687"/>
          </a:xfrm>
        </p:spPr>
        <p:txBody>
          <a:bodyPr>
            <a:normAutofit lnSpcReduction="10000"/>
          </a:bodyPr>
          <a:lstStyle/>
          <a:p>
            <a:pPr marL="0" indent="0">
              <a:buNone/>
            </a:pPr>
            <a:r>
              <a:rPr lang="de-DE" sz="7200" b="1" dirty="0"/>
              <a:t>Anatomie eines Datenpunkts</a:t>
            </a:r>
          </a:p>
          <a:p>
            <a:pPr marL="0" indent="0">
              <a:buNone/>
            </a:pPr>
            <a:endParaRPr lang="en-GB" sz="4400" b="1" i="0" dirty="0">
              <a:effectLst/>
              <a:highlight>
                <a:srgbClr val="FFFFFF"/>
              </a:highlight>
              <a:latin typeface="Inter"/>
            </a:endParaRPr>
          </a:p>
          <a:p>
            <a:pPr marL="0" indent="0">
              <a:buNone/>
            </a:pPr>
            <a:r>
              <a:rPr lang="de-AT" sz="5400" dirty="0"/>
              <a:t>zwei Gruppen von Eigenschaften</a:t>
            </a:r>
          </a:p>
          <a:p>
            <a:endParaRPr lang="de-AT" sz="5400" dirty="0"/>
          </a:p>
          <a:p>
            <a:pPr lvl="1"/>
            <a:r>
              <a:rPr lang="de-AT" sz="5400" dirty="0"/>
              <a:t>Merkmale (engl. “Features”) </a:t>
            </a:r>
          </a:p>
          <a:p>
            <a:pPr lvl="1"/>
            <a:endParaRPr lang="de-AT" sz="5400" dirty="0"/>
          </a:p>
          <a:p>
            <a:pPr lvl="1"/>
            <a:r>
              <a:rPr lang="de-AT" sz="5400" dirty="0"/>
              <a:t>Diagnose (engl. “Label”) </a:t>
            </a:r>
          </a:p>
        </p:txBody>
      </p:sp>
      <p:sp>
        <p:nvSpPr>
          <p:cNvPr id="4" name="Date Placeholder 3">
            <a:extLst>
              <a:ext uri="{FF2B5EF4-FFF2-40B4-BE49-F238E27FC236}">
                <a16:creationId xmlns:a16="http://schemas.microsoft.com/office/drawing/2014/main" id="{08F1600E-BD79-E6C3-19DF-7F832200E319}"/>
              </a:ext>
            </a:extLst>
          </p:cNvPr>
          <p:cNvSpPr>
            <a:spLocks noGrp="1"/>
          </p:cNvSpPr>
          <p:nvPr>
            <p:ph type="dt" sz="half" idx="10"/>
          </p:nvPr>
        </p:nvSpPr>
        <p:spPr/>
        <p:txBody>
          <a:bodyPr/>
          <a:lstStyle/>
          <a:p>
            <a:fld id="{6E129FD7-897B-FF41-B9C7-5CB302684F46}" type="datetime1">
              <a:rPr lang="fi-FI" smtClean="0"/>
              <a:t>7.5.2024</a:t>
            </a:fld>
            <a:endParaRPr lang="en-GB" dirty="0"/>
          </a:p>
        </p:txBody>
      </p:sp>
      <p:sp>
        <p:nvSpPr>
          <p:cNvPr id="5" name="Footer Placeholder 4">
            <a:extLst>
              <a:ext uri="{FF2B5EF4-FFF2-40B4-BE49-F238E27FC236}">
                <a16:creationId xmlns:a16="http://schemas.microsoft.com/office/drawing/2014/main" id="{B561876B-7D40-E161-91FD-3AEC5F008F62}"/>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07DA9EEB-BB0D-0216-61C3-BE9B38FF225D}"/>
              </a:ext>
            </a:extLst>
          </p:cNvPr>
          <p:cNvSpPr>
            <a:spLocks noGrp="1"/>
          </p:cNvSpPr>
          <p:nvPr>
            <p:ph type="sldNum" sz="quarter" idx="12"/>
          </p:nvPr>
        </p:nvSpPr>
        <p:spPr/>
        <p:txBody>
          <a:bodyPr/>
          <a:lstStyle/>
          <a:p>
            <a:fld id="{1769BA03-D485-7647-B394-D5FA64CC5371}" type="slidenum">
              <a:rPr lang="en-GB" smtClean="0"/>
              <a:pPr/>
              <a:t>30</a:t>
            </a:fld>
            <a:endParaRPr lang="en-GB" dirty="0"/>
          </a:p>
        </p:txBody>
      </p:sp>
    </p:spTree>
    <p:extLst>
      <p:ext uri="{BB962C8B-B14F-4D97-AF65-F5344CB8AC3E}">
        <p14:creationId xmlns:p14="http://schemas.microsoft.com/office/powerpoint/2010/main" val="1942415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2EFBA6-4158-5D4F-B786-1180868DCC3B}"/>
              </a:ext>
            </a:extLst>
          </p:cNvPr>
          <p:cNvSpPr>
            <a:spLocks noGrp="1"/>
          </p:cNvSpPr>
          <p:nvPr>
            <p:ph idx="1"/>
          </p:nvPr>
        </p:nvSpPr>
        <p:spPr>
          <a:xfrm>
            <a:off x="358588" y="136524"/>
            <a:ext cx="11566550" cy="5905687"/>
          </a:xfrm>
        </p:spPr>
        <p:txBody>
          <a:bodyPr>
            <a:normAutofit lnSpcReduction="10000"/>
          </a:bodyPr>
          <a:lstStyle/>
          <a:p>
            <a:pPr marL="0" indent="0">
              <a:buNone/>
            </a:pPr>
            <a:r>
              <a:rPr lang="de-DE" sz="6000" b="1" dirty="0"/>
              <a:t>Merkmale (als „x“ notiert) </a:t>
            </a:r>
            <a:endParaRPr lang="en-GB" sz="8500" b="1" i="0" dirty="0">
              <a:effectLst/>
              <a:highlight>
                <a:srgbClr val="FFFFFF"/>
              </a:highlight>
              <a:latin typeface="Inter"/>
            </a:endParaRPr>
          </a:p>
          <a:p>
            <a:pPr marL="0" indent="0">
              <a:buNone/>
            </a:pPr>
            <a:endParaRPr lang="en-GB" sz="5700" dirty="0"/>
          </a:p>
          <a:p>
            <a:pPr marL="0" indent="0">
              <a:buNone/>
            </a:pPr>
            <a:r>
              <a:rPr lang="de-AT" sz="5700" dirty="0"/>
              <a:t>Eigenschaften, die man “einfach” messen kann </a:t>
            </a:r>
            <a:r>
              <a:rPr lang="de-AT" sz="5700" dirty="0" err="1"/>
              <a:t>z.b.</a:t>
            </a:r>
            <a:r>
              <a:rPr lang="de-AT" sz="5700" dirty="0"/>
              <a:t> </a:t>
            </a:r>
            <a:r>
              <a:rPr lang="de-AT" sz="5700" dirty="0" err="1"/>
              <a:t>Körpergrösse</a:t>
            </a:r>
            <a:r>
              <a:rPr lang="de-AT" sz="5700" dirty="0"/>
              <a:t>, Gewicht, Blutdruck, </a:t>
            </a:r>
          </a:p>
          <a:p>
            <a:pPr marL="0" indent="0">
              <a:buNone/>
            </a:pPr>
            <a:r>
              <a:rPr lang="de-AT" sz="5700" dirty="0"/>
              <a:t>Gesundheitsakte, </a:t>
            </a:r>
          </a:p>
          <a:p>
            <a:pPr marL="0" indent="0">
              <a:buNone/>
            </a:pPr>
            <a:r>
              <a:rPr lang="de-AT" sz="5700" dirty="0"/>
              <a:t>Digitaler Fußabdruck</a:t>
            </a:r>
          </a:p>
          <a:p>
            <a:endParaRPr lang="en-GB" sz="4000" dirty="0"/>
          </a:p>
        </p:txBody>
      </p:sp>
      <p:sp>
        <p:nvSpPr>
          <p:cNvPr id="4" name="Date Placeholder 3">
            <a:extLst>
              <a:ext uri="{FF2B5EF4-FFF2-40B4-BE49-F238E27FC236}">
                <a16:creationId xmlns:a16="http://schemas.microsoft.com/office/drawing/2014/main" id="{08F1600E-BD79-E6C3-19DF-7F832200E319}"/>
              </a:ext>
            </a:extLst>
          </p:cNvPr>
          <p:cNvSpPr>
            <a:spLocks noGrp="1"/>
          </p:cNvSpPr>
          <p:nvPr>
            <p:ph type="dt" sz="half" idx="10"/>
          </p:nvPr>
        </p:nvSpPr>
        <p:spPr/>
        <p:txBody>
          <a:bodyPr/>
          <a:lstStyle/>
          <a:p>
            <a:fld id="{6E129FD7-897B-FF41-B9C7-5CB302684F46}" type="datetime1">
              <a:rPr lang="fi-FI" smtClean="0"/>
              <a:t>7.5.2024</a:t>
            </a:fld>
            <a:endParaRPr lang="en-GB" dirty="0"/>
          </a:p>
        </p:txBody>
      </p:sp>
      <p:sp>
        <p:nvSpPr>
          <p:cNvPr id="5" name="Footer Placeholder 4">
            <a:extLst>
              <a:ext uri="{FF2B5EF4-FFF2-40B4-BE49-F238E27FC236}">
                <a16:creationId xmlns:a16="http://schemas.microsoft.com/office/drawing/2014/main" id="{B561876B-7D40-E161-91FD-3AEC5F008F62}"/>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07DA9EEB-BB0D-0216-61C3-BE9B38FF225D}"/>
              </a:ext>
            </a:extLst>
          </p:cNvPr>
          <p:cNvSpPr>
            <a:spLocks noGrp="1"/>
          </p:cNvSpPr>
          <p:nvPr>
            <p:ph type="sldNum" sz="quarter" idx="12"/>
          </p:nvPr>
        </p:nvSpPr>
        <p:spPr/>
        <p:txBody>
          <a:bodyPr/>
          <a:lstStyle/>
          <a:p>
            <a:fld id="{1769BA03-D485-7647-B394-D5FA64CC5371}" type="slidenum">
              <a:rPr lang="en-GB" smtClean="0"/>
              <a:pPr/>
              <a:t>31</a:t>
            </a:fld>
            <a:endParaRPr lang="en-GB" dirty="0"/>
          </a:p>
        </p:txBody>
      </p:sp>
      <p:pic>
        <p:nvPicPr>
          <p:cNvPr id="10" name="Graphic 9" descr="Ruler with solid fill">
            <a:extLst>
              <a:ext uri="{FF2B5EF4-FFF2-40B4-BE49-F238E27FC236}">
                <a16:creationId xmlns:a16="http://schemas.microsoft.com/office/drawing/2014/main" id="{6C87B175-3F06-5521-65F9-15844A03CD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89831" y="2724230"/>
            <a:ext cx="1409539" cy="1409539"/>
          </a:xfrm>
          <a:prstGeom prst="rect">
            <a:avLst/>
          </a:prstGeom>
        </p:spPr>
      </p:pic>
      <p:pic>
        <p:nvPicPr>
          <p:cNvPr id="12" name="Graphic 11" descr="Speedometer Middle with solid fill">
            <a:extLst>
              <a:ext uri="{FF2B5EF4-FFF2-40B4-BE49-F238E27FC236}">
                <a16:creationId xmlns:a16="http://schemas.microsoft.com/office/drawing/2014/main" id="{3D8C511F-65E1-57A7-23C5-605B1B6266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26020" y="4311115"/>
            <a:ext cx="1422399" cy="1422399"/>
          </a:xfrm>
          <a:prstGeom prst="rect">
            <a:avLst/>
          </a:prstGeom>
        </p:spPr>
      </p:pic>
    </p:spTree>
    <p:extLst>
      <p:ext uri="{BB962C8B-B14F-4D97-AF65-F5344CB8AC3E}">
        <p14:creationId xmlns:p14="http://schemas.microsoft.com/office/powerpoint/2010/main" val="4021963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2EFBA6-4158-5D4F-B786-1180868DCC3B}"/>
              </a:ext>
            </a:extLst>
          </p:cNvPr>
          <p:cNvSpPr>
            <a:spLocks noGrp="1"/>
          </p:cNvSpPr>
          <p:nvPr>
            <p:ph idx="1"/>
          </p:nvPr>
        </p:nvSpPr>
        <p:spPr>
          <a:xfrm>
            <a:off x="358588" y="136524"/>
            <a:ext cx="11566550" cy="5905687"/>
          </a:xfrm>
        </p:spPr>
        <p:txBody>
          <a:bodyPr>
            <a:normAutofit/>
          </a:bodyPr>
          <a:lstStyle/>
          <a:p>
            <a:pPr marL="0" indent="0">
              <a:buNone/>
            </a:pPr>
            <a:r>
              <a:rPr lang="de-DE" sz="6000" b="1" dirty="0"/>
              <a:t>Diagnose (als „</a:t>
            </a:r>
            <a:r>
              <a:rPr lang="de-DE" sz="6000" b="1" dirty="0" err="1"/>
              <a:t>y</a:t>
            </a:r>
            <a:r>
              <a:rPr lang="de-DE" sz="6000" b="1" dirty="0"/>
              <a:t>“ notiert) </a:t>
            </a:r>
            <a:endParaRPr lang="de-DE" sz="8500" b="1" i="0" dirty="0">
              <a:effectLst/>
              <a:highlight>
                <a:srgbClr val="FFFFFF"/>
              </a:highlight>
              <a:latin typeface="Inter"/>
            </a:endParaRPr>
          </a:p>
          <a:p>
            <a:pPr marL="0" indent="0">
              <a:buNone/>
            </a:pPr>
            <a:endParaRPr lang="de-DE" sz="5700" dirty="0"/>
          </a:p>
          <a:p>
            <a:pPr marL="0" indent="0">
              <a:buNone/>
            </a:pPr>
            <a:r>
              <a:rPr lang="de-DE" sz="5700" dirty="0"/>
              <a:t>Eigenschaften, die man nicht “einfach” messen kann </a:t>
            </a:r>
            <a:r>
              <a:rPr lang="de-DE" sz="5700" dirty="0" err="1"/>
              <a:t>z.b.</a:t>
            </a:r>
            <a:r>
              <a:rPr lang="de-DE" sz="5700" dirty="0"/>
              <a:t> eine Erkrankung bzw. Risiko einer zukünftigen Erkrankung</a:t>
            </a:r>
          </a:p>
          <a:p>
            <a:endParaRPr lang="en-GB" sz="4000" dirty="0"/>
          </a:p>
        </p:txBody>
      </p:sp>
      <p:sp>
        <p:nvSpPr>
          <p:cNvPr id="4" name="Date Placeholder 3">
            <a:extLst>
              <a:ext uri="{FF2B5EF4-FFF2-40B4-BE49-F238E27FC236}">
                <a16:creationId xmlns:a16="http://schemas.microsoft.com/office/drawing/2014/main" id="{08F1600E-BD79-E6C3-19DF-7F832200E319}"/>
              </a:ext>
            </a:extLst>
          </p:cNvPr>
          <p:cNvSpPr>
            <a:spLocks noGrp="1"/>
          </p:cNvSpPr>
          <p:nvPr>
            <p:ph type="dt" sz="half" idx="10"/>
          </p:nvPr>
        </p:nvSpPr>
        <p:spPr/>
        <p:txBody>
          <a:bodyPr/>
          <a:lstStyle/>
          <a:p>
            <a:fld id="{6E129FD7-897B-FF41-B9C7-5CB302684F46}" type="datetime1">
              <a:rPr lang="fi-FI" smtClean="0"/>
              <a:t>7.5.2024</a:t>
            </a:fld>
            <a:endParaRPr lang="en-GB" dirty="0"/>
          </a:p>
        </p:txBody>
      </p:sp>
      <p:sp>
        <p:nvSpPr>
          <p:cNvPr id="5" name="Footer Placeholder 4">
            <a:extLst>
              <a:ext uri="{FF2B5EF4-FFF2-40B4-BE49-F238E27FC236}">
                <a16:creationId xmlns:a16="http://schemas.microsoft.com/office/drawing/2014/main" id="{B561876B-7D40-E161-91FD-3AEC5F008F62}"/>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07DA9EEB-BB0D-0216-61C3-BE9B38FF225D}"/>
              </a:ext>
            </a:extLst>
          </p:cNvPr>
          <p:cNvSpPr>
            <a:spLocks noGrp="1"/>
          </p:cNvSpPr>
          <p:nvPr>
            <p:ph type="sldNum" sz="quarter" idx="12"/>
          </p:nvPr>
        </p:nvSpPr>
        <p:spPr/>
        <p:txBody>
          <a:bodyPr/>
          <a:lstStyle/>
          <a:p>
            <a:fld id="{1769BA03-D485-7647-B394-D5FA64CC5371}" type="slidenum">
              <a:rPr lang="en-GB" smtClean="0"/>
              <a:pPr/>
              <a:t>32</a:t>
            </a:fld>
            <a:endParaRPr lang="en-GB" dirty="0"/>
          </a:p>
        </p:txBody>
      </p:sp>
    </p:spTree>
    <p:extLst>
      <p:ext uri="{BB962C8B-B14F-4D97-AF65-F5344CB8AC3E}">
        <p14:creationId xmlns:p14="http://schemas.microsoft.com/office/powerpoint/2010/main" val="1830004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2EFBA6-4158-5D4F-B786-1180868DCC3B}"/>
              </a:ext>
            </a:extLst>
          </p:cNvPr>
          <p:cNvSpPr>
            <a:spLocks noGrp="1"/>
          </p:cNvSpPr>
          <p:nvPr>
            <p:ph idx="1"/>
          </p:nvPr>
        </p:nvSpPr>
        <p:spPr>
          <a:xfrm>
            <a:off x="358589" y="136524"/>
            <a:ext cx="10995212" cy="1297829"/>
          </a:xfrm>
        </p:spPr>
        <p:txBody>
          <a:bodyPr>
            <a:normAutofit/>
          </a:bodyPr>
          <a:lstStyle/>
          <a:p>
            <a:pPr marL="0" indent="0">
              <a:buNone/>
            </a:pPr>
            <a:r>
              <a:rPr lang="de-DE" sz="6000" b="1" dirty="0"/>
              <a:t>Merkmale einer Aktivität</a:t>
            </a:r>
            <a:endParaRPr lang="en-GB" sz="8500" b="1" i="0" dirty="0">
              <a:effectLst/>
              <a:highlight>
                <a:srgbClr val="FFFFFF"/>
              </a:highlight>
              <a:latin typeface="Inter"/>
            </a:endParaRPr>
          </a:p>
          <a:p>
            <a:endParaRPr lang="en-GB" sz="4000" dirty="0"/>
          </a:p>
        </p:txBody>
      </p:sp>
      <p:sp>
        <p:nvSpPr>
          <p:cNvPr id="4" name="Date Placeholder 3">
            <a:extLst>
              <a:ext uri="{FF2B5EF4-FFF2-40B4-BE49-F238E27FC236}">
                <a16:creationId xmlns:a16="http://schemas.microsoft.com/office/drawing/2014/main" id="{08F1600E-BD79-E6C3-19DF-7F832200E319}"/>
              </a:ext>
            </a:extLst>
          </p:cNvPr>
          <p:cNvSpPr>
            <a:spLocks noGrp="1"/>
          </p:cNvSpPr>
          <p:nvPr>
            <p:ph type="dt" sz="half" idx="10"/>
          </p:nvPr>
        </p:nvSpPr>
        <p:spPr/>
        <p:txBody>
          <a:bodyPr/>
          <a:lstStyle/>
          <a:p>
            <a:fld id="{6E129FD7-897B-FF41-B9C7-5CB302684F46}" type="datetime1">
              <a:rPr lang="fi-FI" smtClean="0"/>
              <a:t>7.5.2024</a:t>
            </a:fld>
            <a:endParaRPr lang="en-GB" dirty="0"/>
          </a:p>
        </p:txBody>
      </p:sp>
      <p:sp>
        <p:nvSpPr>
          <p:cNvPr id="5" name="Footer Placeholder 4">
            <a:extLst>
              <a:ext uri="{FF2B5EF4-FFF2-40B4-BE49-F238E27FC236}">
                <a16:creationId xmlns:a16="http://schemas.microsoft.com/office/drawing/2014/main" id="{B561876B-7D40-E161-91FD-3AEC5F008F62}"/>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07DA9EEB-BB0D-0216-61C3-BE9B38FF225D}"/>
              </a:ext>
            </a:extLst>
          </p:cNvPr>
          <p:cNvSpPr>
            <a:spLocks noGrp="1"/>
          </p:cNvSpPr>
          <p:nvPr>
            <p:ph type="sldNum" sz="quarter" idx="12"/>
          </p:nvPr>
        </p:nvSpPr>
        <p:spPr/>
        <p:txBody>
          <a:bodyPr/>
          <a:lstStyle/>
          <a:p>
            <a:fld id="{1769BA03-D485-7647-B394-D5FA64CC5371}" type="slidenum">
              <a:rPr lang="en-GB" smtClean="0"/>
              <a:pPr/>
              <a:t>33</a:t>
            </a:fld>
            <a:endParaRPr lang="en-GB" dirty="0"/>
          </a:p>
        </p:txBody>
      </p:sp>
      <p:pic>
        <p:nvPicPr>
          <p:cNvPr id="7" name="Picture 6">
            <a:extLst>
              <a:ext uri="{FF2B5EF4-FFF2-40B4-BE49-F238E27FC236}">
                <a16:creationId xmlns:a16="http://schemas.microsoft.com/office/drawing/2014/main" id="{577F2566-C2D6-9C14-BDA8-C64CAE3B234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8589" y="1257299"/>
            <a:ext cx="5846165" cy="2638052"/>
          </a:xfrm>
          <a:prstGeom prst="rect">
            <a:avLst/>
          </a:prstGeom>
        </p:spPr>
      </p:pic>
      <p:pic>
        <p:nvPicPr>
          <p:cNvPr id="9" name="Picture 8">
            <a:extLst>
              <a:ext uri="{FF2B5EF4-FFF2-40B4-BE49-F238E27FC236}">
                <a16:creationId xmlns:a16="http://schemas.microsoft.com/office/drawing/2014/main" id="{23A7E254-41BE-B85B-6278-B58B16CF8C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87726" y="1726882"/>
            <a:ext cx="5248462" cy="4336938"/>
          </a:xfrm>
          <a:prstGeom prst="rect">
            <a:avLst/>
          </a:prstGeom>
        </p:spPr>
      </p:pic>
      <p:sp>
        <p:nvSpPr>
          <p:cNvPr id="11" name="Right Arrow 10">
            <a:extLst>
              <a:ext uri="{FF2B5EF4-FFF2-40B4-BE49-F238E27FC236}">
                <a16:creationId xmlns:a16="http://schemas.microsoft.com/office/drawing/2014/main" id="{EB0AB57C-F321-86B7-21A8-A2EDBC1A5B99}"/>
              </a:ext>
            </a:extLst>
          </p:cNvPr>
          <p:cNvSpPr/>
          <p:nvPr/>
        </p:nvSpPr>
        <p:spPr>
          <a:xfrm rot="689286">
            <a:off x="4687892" y="3260066"/>
            <a:ext cx="1654361" cy="6230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62322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2EFBA6-4158-5D4F-B786-1180868DCC3B}"/>
              </a:ext>
            </a:extLst>
          </p:cNvPr>
          <p:cNvSpPr>
            <a:spLocks noGrp="1"/>
          </p:cNvSpPr>
          <p:nvPr>
            <p:ph idx="1"/>
          </p:nvPr>
        </p:nvSpPr>
        <p:spPr>
          <a:xfrm>
            <a:off x="358589" y="136524"/>
            <a:ext cx="10995212" cy="1297829"/>
          </a:xfrm>
        </p:spPr>
        <p:txBody>
          <a:bodyPr>
            <a:normAutofit/>
          </a:bodyPr>
          <a:lstStyle/>
          <a:p>
            <a:pPr marL="0" indent="0">
              <a:buNone/>
            </a:pPr>
            <a:r>
              <a:rPr lang="de-DE" sz="6000" b="1" dirty="0"/>
              <a:t>Diagnose einer Aktivität</a:t>
            </a:r>
            <a:endParaRPr lang="en-GB" sz="8500" b="1" i="0" dirty="0">
              <a:effectLst/>
              <a:highlight>
                <a:srgbClr val="FFFFFF"/>
              </a:highlight>
              <a:latin typeface="Inter"/>
            </a:endParaRPr>
          </a:p>
          <a:p>
            <a:endParaRPr lang="en-GB" sz="4000" dirty="0"/>
          </a:p>
        </p:txBody>
      </p:sp>
      <p:sp>
        <p:nvSpPr>
          <p:cNvPr id="4" name="Date Placeholder 3">
            <a:extLst>
              <a:ext uri="{FF2B5EF4-FFF2-40B4-BE49-F238E27FC236}">
                <a16:creationId xmlns:a16="http://schemas.microsoft.com/office/drawing/2014/main" id="{08F1600E-BD79-E6C3-19DF-7F832200E319}"/>
              </a:ext>
            </a:extLst>
          </p:cNvPr>
          <p:cNvSpPr>
            <a:spLocks noGrp="1"/>
          </p:cNvSpPr>
          <p:nvPr>
            <p:ph type="dt" sz="half" idx="10"/>
          </p:nvPr>
        </p:nvSpPr>
        <p:spPr/>
        <p:txBody>
          <a:bodyPr/>
          <a:lstStyle/>
          <a:p>
            <a:fld id="{6E129FD7-897B-FF41-B9C7-5CB302684F46}" type="datetime1">
              <a:rPr lang="fi-FI" smtClean="0"/>
              <a:t>7.5.2024</a:t>
            </a:fld>
            <a:endParaRPr lang="en-GB" dirty="0"/>
          </a:p>
        </p:txBody>
      </p:sp>
      <p:sp>
        <p:nvSpPr>
          <p:cNvPr id="5" name="Footer Placeholder 4">
            <a:extLst>
              <a:ext uri="{FF2B5EF4-FFF2-40B4-BE49-F238E27FC236}">
                <a16:creationId xmlns:a16="http://schemas.microsoft.com/office/drawing/2014/main" id="{B561876B-7D40-E161-91FD-3AEC5F008F62}"/>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07DA9EEB-BB0D-0216-61C3-BE9B38FF225D}"/>
              </a:ext>
            </a:extLst>
          </p:cNvPr>
          <p:cNvSpPr>
            <a:spLocks noGrp="1"/>
          </p:cNvSpPr>
          <p:nvPr>
            <p:ph type="sldNum" sz="quarter" idx="12"/>
          </p:nvPr>
        </p:nvSpPr>
        <p:spPr/>
        <p:txBody>
          <a:bodyPr/>
          <a:lstStyle/>
          <a:p>
            <a:fld id="{1769BA03-D485-7647-B394-D5FA64CC5371}" type="slidenum">
              <a:rPr lang="en-GB" smtClean="0"/>
              <a:pPr/>
              <a:t>34</a:t>
            </a:fld>
            <a:endParaRPr lang="en-GB" dirty="0"/>
          </a:p>
        </p:txBody>
      </p:sp>
      <p:pic>
        <p:nvPicPr>
          <p:cNvPr id="8" name="Picture 7">
            <a:extLst>
              <a:ext uri="{FF2B5EF4-FFF2-40B4-BE49-F238E27FC236}">
                <a16:creationId xmlns:a16="http://schemas.microsoft.com/office/drawing/2014/main" id="{04034636-90F6-A73E-7B6A-62D905447C3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3457" y="1080907"/>
            <a:ext cx="6184900" cy="2814444"/>
          </a:xfrm>
          <a:prstGeom prst="rect">
            <a:avLst/>
          </a:prstGeom>
          <a:ln w="50800">
            <a:solidFill>
              <a:schemeClr val="accent1"/>
            </a:solidFill>
          </a:ln>
        </p:spPr>
      </p:pic>
      <p:pic>
        <p:nvPicPr>
          <p:cNvPr id="12" name="Picture 11">
            <a:extLst>
              <a:ext uri="{FF2B5EF4-FFF2-40B4-BE49-F238E27FC236}">
                <a16:creationId xmlns:a16="http://schemas.microsoft.com/office/drawing/2014/main" id="{E45FE0F1-F71B-3DD6-5C9C-BFA778A480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29841" y="3892550"/>
            <a:ext cx="6184900" cy="2463800"/>
          </a:xfrm>
          <a:prstGeom prst="rect">
            <a:avLst/>
          </a:prstGeom>
          <a:ln w="50800">
            <a:solidFill>
              <a:schemeClr val="accent1"/>
            </a:solidFill>
          </a:ln>
        </p:spPr>
      </p:pic>
      <p:sp>
        <p:nvSpPr>
          <p:cNvPr id="13" name="TextBox 12">
            <a:extLst>
              <a:ext uri="{FF2B5EF4-FFF2-40B4-BE49-F238E27FC236}">
                <a16:creationId xmlns:a16="http://schemas.microsoft.com/office/drawing/2014/main" id="{303FCE87-9DD0-0435-08AE-60D95BC99A49}"/>
              </a:ext>
            </a:extLst>
          </p:cNvPr>
          <p:cNvSpPr txBox="1"/>
          <p:nvPr/>
        </p:nvSpPr>
        <p:spPr>
          <a:xfrm>
            <a:off x="2927558" y="4801285"/>
            <a:ext cx="2222083" cy="646331"/>
          </a:xfrm>
          <a:prstGeom prst="rect">
            <a:avLst/>
          </a:prstGeom>
          <a:noFill/>
        </p:spPr>
        <p:txBody>
          <a:bodyPr wrap="none" rtlCol="0">
            <a:spAutoFit/>
          </a:bodyPr>
          <a:lstStyle/>
          <a:p>
            <a:r>
              <a:rPr lang="de-DE" sz="3600" dirty="0"/>
              <a:t>Diagnose </a:t>
            </a:r>
            <a:r>
              <a:rPr lang="de-DE" sz="3600" dirty="0" err="1"/>
              <a:t>y</a:t>
            </a:r>
            <a:endParaRPr lang="de-DE" sz="3600" dirty="0"/>
          </a:p>
        </p:txBody>
      </p:sp>
      <p:sp>
        <p:nvSpPr>
          <p:cNvPr id="14" name="TextBox 13">
            <a:extLst>
              <a:ext uri="{FF2B5EF4-FFF2-40B4-BE49-F238E27FC236}">
                <a16:creationId xmlns:a16="http://schemas.microsoft.com/office/drawing/2014/main" id="{34E56A2F-8154-8596-6FC0-B0139B0D23A8}"/>
              </a:ext>
            </a:extLst>
          </p:cNvPr>
          <p:cNvSpPr txBox="1"/>
          <p:nvPr/>
        </p:nvSpPr>
        <p:spPr>
          <a:xfrm>
            <a:off x="6543489" y="1755101"/>
            <a:ext cx="2178802" cy="646331"/>
          </a:xfrm>
          <a:prstGeom prst="rect">
            <a:avLst/>
          </a:prstGeom>
          <a:noFill/>
        </p:spPr>
        <p:txBody>
          <a:bodyPr wrap="none" rtlCol="0">
            <a:spAutoFit/>
          </a:bodyPr>
          <a:lstStyle/>
          <a:p>
            <a:r>
              <a:rPr lang="de-DE" sz="3600" dirty="0"/>
              <a:t>Merkmal x</a:t>
            </a:r>
          </a:p>
        </p:txBody>
      </p:sp>
    </p:spTree>
    <p:extLst>
      <p:ext uri="{BB962C8B-B14F-4D97-AF65-F5344CB8AC3E}">
        <p14:creationId xmlns:p14="http://schemas.microsoft.com/office/powerpoint/2010/main" val="3635134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2EFBA6-4158-5D4F-B786-1180868DCC3B}"/>
              </a:ext>
            </a:extLst>
          </p:cNvPr>
          <p:cNvSpPr>
            <a:spLocks noGrp="1"/>
          </p:cNvSpPr>
          <p:nvPr>
            <p:ph idx="1"/>
          </p:nvPr>
        </p:nvSpPr>
        <p:spPr>
          <a:xfrm>
            <a:off x="358588" y="506129"/>
            <a:ext cx="10995212" cy="1297829"/>
          </a:xfrm>
        </p:spPr>
        <p:txBody>
          <a:bodyPr>
            <a:normAutofit/>
          </a:bodyPr>
          <a:lstStyle/>
          <a:p>
            <a:pPr marL="0" indent="0">
              <a:buNone/>
            </a:pPr>
            <a:r>
              <a:rPr lang="de-DE" sz="6000" b="1" dirty="0"/>
              <a:t>Hypothese ist Funktion h: x-&gt;</a:t>
            </a:r>
            <a:r>
              <a:rPr lang="de-DE" sz="6000" b="1" dirty="0" err="1"/>
              <a:t>y</a:t>
            </a:r>
            <a:endParaRPr lang="en-GB" sz="8500" b="1" i="0" dirty="0">
              <a:effectLst/>
              <a:highlight>
                <a:srgbClr val="FFFFFF"/>
              </a:highlight>
              <a:latin typeface="Inter"/>
            </a:endParaRPr>
          </a:p>
          <a:p>
            <a:endParaRPr lang="en-GB" sz="4000" dirty="0"/>
          </a:p>
        </p:txBody>
      </p:sp>
      <p:sp>
        <p:nvSpPr>
          <p:cNvPr id="4" name="Date Placeholder 3">
            <a:extLst>
              <a:ext uri="{FF2B5EF4-FFF2-40B4-BE49-F238E27FC236}">
                <a16:creationId xmlns:a16="http://schemas.microsoft.com/office/drawing/2014/main" id="{08F1600E-BD79-E6C3-19DF-7F832200E319}"/>
              </a:ext>
            </a:extLst>
          </p:cNvPr>
          <p:cNvSpPr>
            <a:spLocks noGrp="1"/>
          </p:cNvSpPr>
          <p:nvPr>
            <p:ph type="dt" sz="half" idx="10"/>
          </p:nvPr>
        </p:nvSpPr>
        <p:spPr/>
        <p:txBody>
          <a:bodyPr/>
          <a:lstStyle/>
          <a:p>
            <a:fld id="{6E129FD7-897B-FF41-B9C7-5CB302684F46}" type="datetime1">
              <a:rPr lang="fi-FI" smtClean="0"/>
              <a:t>7.5.2024</a:t>
            </a:fld>
            <a:endParaRPr lang="en-GB" dirty="0"/>
          </a:p>
        </p:txBody>
      </p:sp>
      <p:sp>
        <p:nvSpPr>
          <p:cNvPr id="5" name="Footer Placeholder 4">
            <a:extLst>
              <a:ext uri="{FF2B5EF4-FFF2-40B4-BE49-F238E27FC236}">
                <a16:creationId xmlns:a16="http://schemas.microsoft.com/office/drawing/2014/main" id="{B561876B-7D40-E161-91FD-3AEC5F008F62}"/>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07DA9EEB-BB0D-0216-61C3-BE9B38FF225D}"/>
              </a:ext>
            </a:extLst>
          </p:cNvPr>
          <p:cNvSpPr>
            <a:spLocks noGrp="1"/>
          </p:cNvSpPr>
          <p:nvPr>
            <p:ph type="sldNum" sz="quarter" idx="12"/>
          </p:nvPr>
        </p:nvSpPr>
        <p:spPr/>
        <p:txBody>
          <a:bodyPr/>
          <a:lstStyle/>
          <a:p>
            <a:fld id="{1769BA03-D485-7647-B394-D5FA64CC5371}" type="slidenum">
              <a:rPr lang="en-GB" smtClean="0"/>
              <a:pPr/>
              <a:t>35</a:t>
            </a:fld>
            <a:endParaRPr lang="en-GB" dirty="0"/>
          </a:p>
        </p:txBody>
      </p:sp>
      <p:pic>
        <p:nvPicPr>
          <p:cNvPr id="9" name="Picture 8">
            <a:extLst>
              <a:ext uri="{FF2B5EF4-FFF2-40B4-BE49-F238E27FC236}">
                <a16:creationId xmlns:a16="http://schemas.microsoft.com/office/drawing/2014/main" id="{23A7E254-41BE-B85B-6278-B58B16CF8C4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8588" y="1803958"/>
            <a:ext cx="5047782" cy="2373595"/>
          </a:xfrm>
          <a:prstGeom prst="rect">
            <a:avLst/>
          </a:prstGeom>
        </p:spPr>
      </p:pic>
      <p:sp>
        <p:nvSpPr>
          <p:cNvPr id="2" name="TextBox 1">
            <a:extLst>
              <a:ext uri="{FF2B5EF4-FFF2-40B4-BE49-F238E27FC236}">
                <a16:creationId xmlns:a16="http://schemas.microsoft.com/office/drawing/2014/main" id="{19DD10D4-C64C-A9C0-5363-4E255FAA6B3C}"/>
              </a:ext>
            </a:extLst>
          </p:cNvPr>
          <p:cNvSpPr txBox="1"/>
          <p:nvPr/>
        </p:nvSpPr>
        <p:spPr>
          <a:xfrm>
            <a:off x="1004047" y="4374776"/>
            <a:ext cx="2771913" cy="707886"/>
          </a:xfrm>
          <a:prstGeom prst="rect">
            <a:avLst/>
          </a:prstGeom>
          <a:noFill/>
        </p:spPr>
        <p:txBody>
          <a:bodyPr wrap="none" rtlCol="0">
            <a:spAutoFit/>
          </a:bodyPr>
          <a:lstStyle/>
          <a:p>
            <a:r>
              <a:rPr lang="de-DE" sz="4000" dirty="0"/>
              <a:t>Merkmale x </a:t>
            </a:r>
          </a:p>
        </p:txBody>
      </p:sp>
      <p:sp>
        <p:nvSpPr>
          <p:cNvPr id="8" name="TextBox 7">
            <a:extLst>
              <a:ext uri="{FF2B5EF4-FFF2-40B4-BE49-F238E27FC236}">
                <a16:creationId xmlns:a16="http://schemas.microsoft.com/office/drawing/2014/main" id="{6F414479-399D-15D2-9A35-6F2F475F2FFA}"/>
              </a:ext>
            </a:extLst>
          </p:cNvPr>
          <p:cNvSpPr txBox="1"/>
          <p:nvPr/>
        </p:nvSpPr>
        <p:spPr>
          <a:xfrm>
            <a:off x="5612534" y="2330118"/>
            <a:ext cx="966931" cy="769441"/>
          </a:xfrm>
          <a:prstGeom prst="rect">
            <a:avLst/>
          </a:prstGeom>
          <a:noFill/>
        </p:spPr>
        <p:txBody>
          <a:bodyPr wrap="none" rtlCol="0">
            <a:spAutoFit/>
          </a:bodyPr>
          <a:lstStyle/>
          <a:p>
            <a:r>
              <a:rPr lang="de-DE" sz="4400" dirty="0"/>
              <a:t>h(.)</a:t>
            </a:r>
          </a:p>
        </p:txBody>
      </p:sp>
      <p:pic>
        <p:nvPicPr>
          <p:cNvPr id="11" name="Picture 10">
            <a:extLst>
              <a:ext uri="{FF2B5EF4-FFF2-40B4-BE49-F238E27FC236}">
                <a16:creationId xmlns:a16="http://schemas.microsoft.com/office/drawing/2014/main" id="{766A8166-F2F0-A3CE-132E-85ACB6EE02D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22535" y="1996426"/>
            <a:ext cx="5047782" cy="2247077"/>
          </a:xfrm>
          <a:custGeom>
            <a:avLst/>
            <a:gdLst>
              <a:gd name="connsiteX0" fmla="*/ 0 w 5047782"/>
              <a:gd name="connsiteY0" fmla="*/ 0 h 2247077"/>
              <a:gd name="connsiteX1" fmla="*/ 611342 w 5047782"/>
              <a:gd name="connsiteY1" fmla="*/ 0 h 2247077"/>
              <a:gd name="connsiteX2" fmla="*/ 1020774 w 5047782"/>
              <a:gd name="connsiteY2" fmla="*/ 0 h 2247077"/>
              <a:gd name="connsiteX3" fmla="*/ 1531161 w 5047782"/>
              <a:gd name="connsiteY3" fmla="*/ 0 h 2247077"/>
              <a:gd name="connsiteX4" fmla="*/ 2192981 w 5047782"/>
              <a:gd name="connsiteY4" fmla="*/ 0 h 2247077"/>
              <a:gd name="connsiteX5" fmla="*/ 2753846 w 5047782"/>
              <a:gd name="connsiteY5" fmla="*/ 0 h 2247077"/>
              <a:gd name="connsiteX6" fmla="*/ 3365188 w 5047782"/>
              <a:gd name="connsiteY6" fmla="*/ 0 h 2247077"/>
              <a:gd name="connsiteX7" fmla="*/ 3875575 w 5047782"/>
              <a:gd name="connsiteY7" fmla="*/ 0 h 2247077"/>
              <a:gd name="connsiteX8" fmla="*/ 4436440 w 5047782"/>
              <a:gd name="connsiteY8" fmla="*/ 0 h 2247077"/>
              <a:gd name="connsiteX9" fmla="*/ 5047782 w 5047782"/>
              <a:gd name="connsiteY9" fmla="*/ 0 h 2247077"/>
              <a:gd name="connsiteX10" fmla="*/ 5047782 w 5047782"/>
              <a:gd name="connsiteY10" fmla="*/ 516828 h 2247077"/>
              <a:gd name="connsiteX11" fmla="*/ 5047782 w 5047782"/>
              <a:gd name="connsiteY11" fmla="*/ 1011185 h 2247077"/>
              <a:gd name="connsiteX12" fmla="*/ 5047782 w 5047782"/>
              <a:gd name="connsiteY12" fmla="*/ 1528012 h 2247077"/>
              <a:gd name="connsiteX13" fmla="*/ 5047782 w 5047782"/>
              <a:gd name="connsiteY13" fmla="*/ 2247077 h 2247077"/>
              <a:gd name="connsiteX14" fmla="*/ 4486917 w 5047782"/>
              <a:gd name="connsiteY14" fmla="*/ 2247077 h 2247077"/>
              <a:gd name="connsiteX15" fmla="*/ 3926053 w 5047782"/>
              <a:gd name="connsiteY15" fmla="*/ 2247077 h 2247077"/>
              <a:gd name="connsiteX16" fmla="*/ 3466144 w 5047782"/>
              <a:gd name="connsiteY16" fmla="*/ 2247077 h 2247077"/>
              <a:gd name="connsiteX17" fmla="*/ 2905279 w 5047782"/>
              <a:gd name="connsiteY17" fmla="*/ 2247077 h 2247077"/>
              <a:gd name="connsiteX18" fmla="*/ 2344414 w 5047782"/>
              <a:gd name="connsiteY18" fmla="*/ 2247077 h 2247077"/>
              <a:gd name="connsiteX19" fmla="*/ 1783550 w 5047782"/>
              <a:gd name="connsiteY19" fmla="*/ 2247077 h 2247077"/>
              <a:gd name="connsiteX20" fmla="*/ 1222685 w 5047782"/>
              <a:gd name="connsiteY20" fmla="*/ 2247077 h 2247077"/>
              <a:gd name="connsiteX21" fmla="*/ 712298 w 5047782"/>
              <a:gd name="connsiteY21" fmla="*/ 2247077 h 2247077"/>
              <a:gd name="connsiteX22" fmla="*/ 0 w 5047782"/>
              <a:gd name="connsiteY22" fmla="*/ 2247077 h 2247077"/>
              <a:gd name="connsiteX23" fmla="*/ 0 w 5047782"/>
              <a:gd name="connsiteY23" fmla="*/ 1685308 h 2247077"/>
              <a:gd name="connsiteX24" fmla="*/ 0 w 5047782"/>
              <a:gd name="connsiteY24" fmla="*/ 1101068 h 2247077"/>
              <a:gd name="connsiteX25" fmla="*/ 0 w 5047782"/>
              <a:gd name="connsiteY25" fmla="*/ 516828 h 2247077"/>
              <a:gd name="connsiteX26" fmla="*/ 0 w 5047782"/>
              <a:gd name="connsiteY26" fmla="*/ 0 h 224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47782" h="2247077" fill="none" extrusionOk="0">
                <a:moveTo>
                  <a:pt x="0" y="0"/>
                </a:moveTo>
                <a:cubicBezTo>
                  <a:pt x="161307" y="-59049"/>
                  <a:pt x="382776" y="2182"/>
                  <a:pt x="611342" y="0"/>
                </a:cubicBezTo>
                <a:cubicBezTo>
                  <a:pt x="839908" y="-2182"/>
                  <a:pt x="932507" y="34682"/>
                  <a:pt x="1020774" y="0"/>
                </a:cubicBezTo>
                <a:cubicBezTo>
                  <a:pt x="1109041" y="-34682"/>
                  <a:pt x="1342109" y="35563"/>
                  <a:pt x="1531161" y="0"/>
                </a:cubicBezTo>
                <a:cubicBezTo>
                  <a:pt x="1720213" y="-35563"/>
                  <a:pt x="1915520" y="65010"/>
                  <a:pt x="2192981" y="0"/>
                </a:cubicBezTo>
                <a:cubicBezTo>
                  <a:pt x="2470442" y="-65010"/>
                  <a:pt x="2487665" y="4892"/>
                  <a:pt x="2753846" y="0"/>
                </a:cubicBezTo>
                <a:cubicBezTo>
                  <a:pt x="3020027" y="-4892"/>
                  <a:pt x="3075640" y="49124"/>
                  <a:pt x="3365188" y="0"/>
                </a:cubicBezTo>
                <a:cubicBezTo>
                  <a:pt x="3654736" y="-49124"/>
                  <a:pt x="3763633" y="25902"/>
                  <a:pt x="3875575" y="0"/>
                </a:cubicBezTo>
                <a:cubicBezTo>
                  <a:pt x="3987517" y="-25902"/>
                  <a:pt x="4190122" y="1155"/>
                  <a:pt x="4436440" y="0"/>
                </a:cubicBezTo>
                <a:cubicBezTo>
                  <a:pt x="4682759" y="-1155"/>
                  <a:pt x="4842763" y="34705"/>
                  <a:pt x="5047782" y="0"/>
                </a:cubicBezTo>
                <a:cubicBezTo>
                  <a:pt x="5107125" y="206596"/>
                  <a:pt x="5031732" y="398770"/>
                  <a:pt x="5047782" y="516828"/>
                </a:cubicBezTo>
                <a:cubicBezTo>
                  <a:pt x="5063832" y="634886"/>
                  <a:pt x="5016833" y="783269"/>
                  <a:pt x="5047782" y="1011185"/>
                </a:cubicBezTo>
                <a:cubicBezTo>
                  <a:pt x="5078731" y="1239101"/>
                  <a:pt x="5034622" y="1294398"/>
                  <a:pt x="5047782" y="1528012"/>
                </a:cubicBezTo>
                <a:cubicBezTo>
                  <a:pt x="5060942" y="1761626"/>
                  <a:pt x="4970770" y="1947611"/>
                  <a:pt x="5047782" y="2247077"/>
                </a:cubicBezTo>
                <a:cubicBezTo>
                  <a:pt x="4932414" y="2310447"/>
                  <a:pt x="4650164" y="2188590"/>
                  <a:pt x="4486917" y="2247077"/>
                </a:cubicBezTo>
                <a:cubicBezTo>
                  <a:pt x="4323671" y="2305564"/>
                  <a:pt x="4192180" y="2228258"/>
                  <a:pt x="3926053" y="2247077"/>
                </a:cubicBezTo>
                <a:cubicBezTo>
                  <a:pt x="3659926" y="2265896"/>
                  <a:pt x="3676759" y="2239328"/>
                  <a:pt x="3466144" y="2247077"/>
                </a:cubicBezTo>
                <a:cubicBezTo>
                  <a:pt x="3255529" y="2254826"/>
                  <a:pt x="3175391" y="2228586"/>
                  <a:pt x="2905279" y="2247077"/>
                </a:cubicBezTo>
                <a:cubicBezTo>
                  <a:pt x="2635167" y="2265568"/>
                  <a:pt x="2555316" y="2228235"/>
                  <a:pt x="2344414" y="2247077"/>
                </a:cubicBezTo>
                <a:cubicBezTo>
                  <a:pt x="2133513" y="2265919"/>
                  <a:pt x="1956710" y="2220933"/>
                  <a:pt x="1783550" y="2247077"/>
                </a:cubicBezTo>
                <a:cubicBezTo>
                  <a:pt x="1610390" y="2273221"/>
                  <a:pt x="1502853" y="2229835"/>
                  <a:pt x="1222685" y="2247077"/>
                </a:cubicBezTo>
                <a:cubicBezTo>
                  <a:pt x="942517" y="2264319"/>
                  <a:pt x="921534" y="2243453"/>
                  <a:pt x="712298" y="2247077"/>
                </a:cubicBezTo>
                <a:cubicBezTo>
                  <a:pt x="503062" y="2250701"/>
                  <a:pt x="147353" y="2180488"/>
                  <a:pt x="0" y="2247077"/>
                </a:cubicBezTo>
                <a:cubicBezTo>
                  <a:pt x="-61139" y="2127145"/>
                  <a:pt x="51990" y="1893107"/>
                  <a:pt x="0" y="1685308"/>
                </a:cubicBezTo>
                <a:cubicBezTo>
                  <a:pt x="-51990" y="1477509"/>
                  <a:pt x="33160" y="1368851"/>
                  <a:pt x="0" y="1101068"/>
                </a:cubicBezTo>
                <a:cubicBezTo>
                  <a:pt x="-33160" y="833285"/>
                  <a:pt x="18004" y="635933"/>
                  <a:pt x="0" y="516828"/>
                </a:cubicBezTo>
                <a:cubicBezTo>
                  <a:pt x="-18004" y="397723"/>
                  <a:pt x="61823" y="244312"/>
                  <a:pt x="0" y="0"/>
                </a:cubicBezTo>
                <a:close/>
              </a:path>
              <a:path w="5047782" h="2247077" stroke="0" extrusionOk="0">
                <a:moveTo>
                  <a:pt x="0" y="0"/>
                </a:moveTo>
                <a:cubicBezTo>
                  <a:pt x="252592" y="-48600"/>
                  <a:pt x="306576" y="19770"/>
                  <a:pt x="510387" y="0"/>
                </a:cubicBezTo>
                <a:cubicBezTo>
                  <a:pt x="714198" y="-19770"/>
                  <a:pt x="743858" y="22074"/>
                  <a:pt x="919818" y="0"/>
                </a:cubicBezTo>
                <a:cubicBezTo>
                  <a:pt x="1095778" y="-22074"/>
                  <a:pt x="1367305" y="62076"/>
                  <a:pt x="1581638" y="0"/>
                </a:cubicBezTo>
                <a:cubicBezTo>
                  <a:pt x="1795971" y="-62076"/>
                  <a:pt x="1893903" y="32932"/>
                  <a:pt x="2092025" y="0"/>
                </a:cubicBezTo>
                <a:cubicBezTo>
                  <a:pt x="2290147" y="-32932"/>
                  <a:pt x="2433682" y="22288"/>
                  <a:pt x="2602412" y="0"/>
                </a:cubicBezTo>
                <a:cubicBezTo>
                  <a:pt x="2771142" y="-22288"/>
                  <a:pt x="3002185" y="34130"/>
                  <a:pt x="3264232" y="0"/>
                </a:cubicBezTo>
                <a:cubicBezTo>
                  <a:pt x="3526279" y="-34130"/>
                  <a:pt x="3555471" y="32586"/>
                  <a:pt x="3724141" y="0"/>
                </a:cubicBezTo>
                <a:cubicBezTo>
                  <a:pt x="3892811" y="-32586"/>
                  <a:pt x="4167913" y="30945"/>
                  <a:pt x="4385962" y="0"/>
                </a:cubicBezTo>
                <a:cubicBezTo>
                  <a:pt x="4604011" y="-30945"/>
                  <a:pt x="4888542" y="67079"/>
                  <a:pt x="5047782" y="0"/>
                </a:cubicBezTo>
                <a:cubicBezTo>
                  <a:pt x="5060634" y="208680"/>
                  <a:pt x="5020435" y="349439"/>
                  <a:pt x="5047782" y="561769"/>
                </a:cubicBezTo>
                <a:cubicBezTo>
                  <a:pt x="5075129" y="774099"/>
                  <a:pt x="4995458" y="875636"/>
                  <a:pt x="5047782" y="1123539"/>
                </a:cubicBezTo>
                <a:cubicBezTo>
                  <a:pt x="5100106" y="1371442"/>
                  <a:pt x="5032797" y="1496049"/>
                  <a:pt x="5047782" y="1707779"/>
                </a:cubicBezTo>
                <a:cubicBezTo>
                  <a:pt x="5062767" y="1919509"/>
                  <a:pt x="5003899" y="2067464"/>
                  <a:pt x="5047782" y="2247077"/>
                </a:cubicBezTo>
                <a:cubicBezTo>
                  <a:pt x="4862126" y="2289212"/>
                  <a:pt x="4712100" y="2217889"/>
                  <a:pt x="4486917" y="2247077"/>
                </a:cubicBezTo>
                <a:cubicBezTo>
                  <a:pt x="4261734" y="2276265"/>
                  <a:pt x="4242631" y="2213202"/>
                  <a:pt x="4027008" y="2247077"/>
                </a:cubicBezTo>
                <a:cubicBezTo>
                  <a:pt x="3811385" y="2280952"/>
                  <a:pt x="3667760" y="2190843"/>
                  <a:pt x="3466144" y="2247077"/>
                </a:cubicBezTo>
                <a:cubicBezTo>
                  <a:pt x="3264528" y="2303311"/>
                  <a:pt x="2952290" y="2213401"/>
                  <a:pt x="2804323" y="2247077"/>
                </a:cubicBezTo>
                <a:cubicBezTo>
                  <a:pt x="2656356" y="2280753"/>
                  <a:pt x="2376488" y="2197197"/>
                  <a:pt x="2243459" y="2247077"/>
                </a:cubicBezTo>
                <a:cubicBezTo>
                  <a:pt x="2110430" y="2296957"/>
                  <a:pt x="2002820" y="2201147"/>
                  <a:pt x="1834027" y="2247077"/>
                </a:cubicBezTo>
                <a:cubicBezTo>
                  <a:pt x="1665234" y="2293007"/>
                  <a:pt x="1564823" y="2218968"/>
                  <a:pt x="1374118" y="2247077"/>
                </a:cubicBezTo>
                <a:cubicBezTo>
                  <a:pt x="1183413" y="2275186"/>
                  <a:pt x="976046" y="2186296"/>
                  <a:pt x="712298" y="2247077"/>
                </a:cubicBezTo>
                <a:cubicBezTo>
                  <a:pt x="448550" y="2307858"/>
                  <a:pt x="264098" y="2226246"/>
                  <a:pt x="0" y="2247077"/>
                </a:cubicBezTo>
                <a:cubicBezTo>
                  <a:pt x="-32625" y="2121297"/>
                  <a:pt x="44696" y="1873036"/>
                  <a:pt x="0" y="1730249"/>
                </a:cubicBezTo>
                <a:cubicBezTo>
                  <a:pt x="-44696" y="1587462"/>
                  <a:pt x="39427" y="1376562"/>
                  <a:pt x="0" y="1190951"/>
                </a:cubicBezTo>
                <a:cubicBezTo>
                  <a:pt x="-39427" y="1005340"/>
                  <a:pt x="22027" y="928899"/>
                  <a:pt x="0" y="696594"/>
                </a:cubicBezTo>
                <a:cubicBezTo>
                  <a:pt x="-22027" y="464289"/>
                  <a:pt x="68236" y="300703"/>
                  <a:pt x="0" y="0"/>
                </a:cubicBezTo>
                <a:close/>
              </a:path>
            </a:pathLst>
          </a:custGeom>
          <a:ln w="50800">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
        <p:nvSpPr>
          <p:cNvPr id="12" name="TextBox 11">
            <a:extLst>
              <a:ext uri="{FF2B5EF4-FFF2-40B4-BE49-F238E27FC236}">
                <a16:creationId xmlns:a16="http://schemas.microsoft.com/office/drawing/2014/main" id="{9FF80315-6872-7BF4-E430-6644D553DF73}"/>
              </a:ext>
            </a:extLst>
          </p:cNvPr>
          <p:cNvSpPr txBox="1"/>
          <p:nvPr/>
        </p:nvSpPr>
        <p:spPr>
          <a:xfrm>
            <a:off x="7431741" y="4374776"/>
            <a:ext cx="2563522" cy="707886"/>
          </a:xfrm>
          <a:prstGeom prst="rect">
            <a:avLst/>
          </a:prstGeom>
          <a:noFill/>
        </p:spPr>
        <p:txBody>
          <a:bodyPr wrap="none" rtlCol="0">
            <a:spAutoFit/>
          </a:bodyPr>
          <a:lstStyle/>
          <a:p>
            <a:r>
              <a:rPr lang="de-DE" sz="4000" dirty="0"/>
              <a:t>Diagnose y </a:t>
            </a:r>
          </a:p>
        </p:txBody>
      </p:sp>
    </p:spTree>
    <p:extLst>
      <p:ext uri="{BB962C8B-B14F-4D97-AF65-F5344CB8AC3E}">
        <p14:creationId xmlns:p14="http://schemas.microsoft.com/office/powerpoint/2010/main" val="227232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de-DE" sz="7200" b="1" dirty="0">
                <a:latin typeface="+mn-lt"/>
              </a:rPr>
              <a:t>Eine Hypothese</a:t>
            </a:r>
            <a:r>
              <a:rPr lang="en-AT" sz="7200" b="1">
                <a:latin typeface="+mn-lt"/>
              </a:rPr>
              <a:t>.</a:t>
            </a:r>
            <a:endParaRPr lang="en-AT" sz="7200" b="1" dirty="0">
              <a:latin typeface="+mn-lt"/>
            </a:endParaRP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DI Dr.techn. Alexander Jung</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9C0695-F168-374B-B8FB-2A626DA74747}"/>
                  </a:ext>
                </a:extLst>
              </p:cNvPr>
              <p:cNvSpPr txBox="1"/>
              <p:nvPr/>
            </p:nvSpPr>
            <p:spPr>
              <a:xfrm>
                <a:off x="7532420" y="1527512"/>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chemeClr val="accent2"/>
                              </a:solidFill>
                              <a:latin typeface="Cambria Math" panose="02040503050406030204" pitchFamily="18" charset="0"/>
                            </a:rPr>
                          </m:ctrlPr>
                        </m:accPr>
                        <m:e>
                          <m:r>
                            <a:rPr lang="de-DE" sz="6000" b="0" i="1" smtClean="0">
                              <a:solidFill>
                                <a:schemeClr val="accent2"/>
                              </a:solidFill>
                              <a:latin typeface="Cambria Math" panose="02040503050406030204" pitchFamily="18" charset="0"/>
                            </a:rPr>
                            <m:t>𝑦</m:t>
                          </m:r>
                        </m:e>
                      </m:acc>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h</m:t>
                      </m:r>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𝑥</m:t>
                      </m:r>
                      <m:r>
                        <a:rPr lang="de-DE" sz="6000" b="0" i="1" smtClean="0">
                          <a:solidFill>
                            <a:schemeClr val="accent2"/>
                          </a:solidFill>
                          <a:latin typeface="Cambria Math" panose="02040503050406030204" pitchFamily="18" charset="0"/>
                        </a:rPr>
                        <m:t>)</m:t>
                      </m:r>
                    </m:oMath>
                  </m:oMathPara>
                </a14:m>
                <a:endParaRPr lang="en-GB" sz="6000" dirty="0">
                  <a:solidFill>
                    <a:schemeClr val="accent2"/>
                  </a:solidFill>
                </a:endParaRPr>
              </a:p>
            </p:txBody>
          </p:sp>
        </mc:Choice>
        <mc:Fallback xmlns="">
          <p:sp>
            <p:nvSpPr>
              <p:cNvPr id="3" name="TextBox 2">
                <a:extLst>
                  <a:ext uri="{FF2B5EF4-FFF2-40B4-BE49-F238E27FC236}">
                    <a16:creationId xmlns:a16="http://schemas.microsoft.com/office/drawing/2014/main" id="{9F9C0695-F168-374B-B8FB-2A626DA74747}"/>
                  </a:ext>
                </a:extLst>
              </p:cNvPr>
              <p:cNvSpPr txBox="1">
                <a:spLocks noRot="1" noChangeAspect="1" noMove="1" noResize="1" noEditPoints="1" noAdjustHandles="1" noChangeArrowheads="1" noChangeShapeType="1" noTextEdit="1"/>
              </p:cNvSpPr>
              <p:nvPr/>
            </p:nvSpPr>
            <p:spPr>
              <a:xfrm>
                <a:off x="7532420" y="1527512"/>
                <a:ext cx="3905251" cy="1015663"/>
              </a:xfrm>
              <a:prstGeom prst="rect">
                <a:avLst/>
              </a:prstGeom>
              <a:blipFill>
                <a:blip r:embed="rId2"/>
                <a:stretch>
                  <a:fillRect t="-12346" b="-24691"/>
                </a:stretch>
              </a:blipFill>
            </p:spPr>
            <p:txBody>
              <a:bodyPr/>
              <a:lstStyle/>
              <a:p>
                <a:r>
                  <a:rPr lang="en-AT">
                    <a:noFill/>
                  </a:rPr>
                  <a:t> </a:t>
                </a:r>
              </a:p>
            </p:txBody>
          </p:sp>
        </mc:Fallback>
      </mc:AlternateContent>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959191" cy="584775"/>
          </a:xfrm>
          <a:prstGeom prst="rect">
            <a:avLst/>
          </a:prstGeom>
          <a:noFill/>
        </p:spPr>
        <p:txBody>
          <a:bodyPr wrap="none" rtlCol="0">
            <a:spAutoFit/>
          </a:bodyPr>
          <a:lstStyle/>
          <a:p>
            <a:r>
              <a:rPr lang="en-GB" sz="3200" dirty="0" err="1"/>
              <a:t>Merkmal</a:t>
            </a:r>
            <a:r>
              <a:rPr lang="en-AT" sz="3200"/>
              <a:t> </a:t>
            </a:r>
            <a:r>
              <a:rPr lang="en-AT" sz="3200" dirty="0"/>
              <a:t>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348446" cy="584775"/>
          </a:xfrm>
          <a:prstGeom prst="rect">
            <a:avLst/>
          </a:prstGeom>
          <a:noFill/>
        </p:spPr>
        <p:txBody>
          <a:bodyPr wrap="none" rtlCol="0">
            <a:spAutoFit/>
          </a:bodyPr>
          <a:lstStyle/>
          <a:p>
            <a:r>
              <a:rPr lang="en-GB" sz="3200" dirty="0"/>
              <a:t>L</a:t>
            </a:r>
            <a:r>
              <a:rPr lang="en-AT" sz="3200"/>
              <a:t>abel </a:t>
            </a:r>
            <a:r>
              <a:rPr lang="en-AT" sz="3200" dirty="0"/>
              <a:t>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1" name="Straight Connector 30">
            <a:extLst>
              <a:ext uri="{FF2B5EF4-FFF2-40B4-BE49-F238E27FC236}">
                <a16:creationId xmlns:a16="http://schemas.microsoft.com/office/drawing/2014/main" id="{5805471F-7B2A-444B-9757-E2A58A8F6AB0}"/>
              </a:ext>
            </a:extLst>
          </p:cNvPr>
          <p:cNvCxnSpPr>
            <a:cxnSpLocks/>
          </p:cNvCxnSpPr>
          <p:nvPr/>
        </p:nvCxnSpPr>
        <p:spPr>
          <a:xfrm flipV="1">
            <a:off x="914400" y="2536982"/>
            <a:ext cx="9124760" cy="270760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18B96139-8ED5-6647-8DF4-77CE36ADF288}"/>
              </a:ext>
            </a:extLst>
          </p:cNvPr>
          <p:cNvSpPr>
            <a:spLocks noGrp="1"/>
          </p:cNvSpPr>
          <p:nvPr>
            <p:ph type="sldNum" sz="quarter" idx="12"/>
          </p:nvPr>
        </p:nvSpPr>
        <p:spPr/>
        <p:txBody>
          <a:bodyPr/>
          <a:lstStyle/>
          <a:p>
            <a:fld id="{AC1633F7-ACB1-754E-B76E-ED72C708EAF6}" type="slidenum">
              <a:rPr lang="en-AT" smtClean="0"/>
              <a:pPr/>
              <a:t>36</a:t>
            </a:fld>
            <a:endParaRPr lang="en-AT" dirty="0"/>
          </a:p>
        </p:txBody>
      </p:sp>
      <p:sp>
        <p:nvSpPr>
          <p:cNvPr id="32" name="Date Placeholder 31">
            <a:extLst>
              <a:ext uri="{FF2B5EF4-FFF2-40B4-BE49-F238E27FC236}">
                <a16:creationId xmlns:a16="http://schemas.microsoft.com/office/drawing/2014/main" id="{F842582D-E6A4-2B42-CF89-B7147B19B91F}"/>
              </a:ext>
            </a:extLst>
          </p:cNvPr>
          <p:cNvSpPr>
            <a:spLocks noGrp="1"/>
          </p:cNvSpPr>
          <p:nvPr>
            <p:ph type="dt" sz="half" idx="10"/>
          </p:nvPr>
        </p:nvSpPr>
        <p:spPr/>
        <p:txBody>
          <a:bodyPr/>
          <a:lstStyle/>
          <a:p>
            <a:fld id="{FD8DFDA4-4DE9-CA41-B518-C361DB7FD6F6}" type="datetime1">
              <a:rPr lang="fi-FI" smtClean="0"/>
              <a:t>7.5.2024</a:t>
            </a:fld>
            <a:endParaRPr lang="en-GB"/>
          </a:p>
        </p:txBody>
      </p:sp>
    </p:spTree>
    <p:extLst>
      <p:ext uri="{BB962C8B-B14F-4D97-AF65-F5344CB8AC3E}">
        <p14:creationId xmlns:p14="http://schemas.microsoft.com/office/powerpoint/2010/main" val="3143470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2" y="365126"/>
            <a:ext cx="11348275" cy="1325563"/>
          </a:xfrm>
        </p:spPr>
        <p:txBody>
          <a:bodyPr>
            <a:normAutofit fontScale="90000"/>
          </a:bodyPr>
          <a:lstStyle/>
          <a:p>
            <a:r>
              <a:rPr lang="de-DE" sz="7200" b="1" dirty="0">
                <a:latin typeface="+mn-lt"/>
              </a:rPr>
              <a:t>ML </a:t>
            </a:r>
            <a:r>
              <a:rPr lang="en-AT" sz="7200" b="1">
                <a:latin typeface="+mn-lt"/>
              </a:rPr>
              <a:t>Model = </a:t>
            </a:r>
            <a:r>
              <a:rPr lang="de-DE" sz="7200" b="1" dirty="0">
                <a:latin typeface="+mn-lt"/>
              </a:rPr>
              <a:t>Viele Hypothesen</a:t>
            </a:r>
            <a:r>
              <a:rPr lang="en-AT" sz="7200" b="1">
                <a:latin typeface="+mn-lt"/>
              </a:rPr>
              <a:t>.</a:t>
            </a:r>
            <a:endParaRPr lang="en-AT" sz="7200" b="1" dirty="0">
              <a:latin typeface="+mn-lt"/>
            </a:endParaRP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DI Dr.techn. Alexander Jung</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9C0695-F168-374B-B8FB-2A626DA74747}"/>
                  </a:ext>
                </a:extLst>
              </p:cNvPr>
              <p:cNvSpPr txBox="1"/>
              <p:nvPr/>
            </p:nvSpPr>
            <p:spPr>
              <a:xfrm>
                <a:off x="7532420" y="1527512"/>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chemeClr val="accent2"/>
                              </a:solidFill>
                              <a:latin typeface="Cambria Math" panose="02040503050406030204" pitchFamily="18" charset="0"/>
                            </a:rPr>
                          </m:ctrlPr>
                        </m:accPr>
                        <m:e>
                          <m:r>
                            <a:rPr lang="de-DE" sz="6000" b="0" i="1" smtClean="0">
                              <a:solidFill>
                                <a:schemeClr val="accent2"/>
                              </a:solidFill>
                              <a:latin typeface="Cambria Math" panose="02040503050406030204" pitchFamily="18" charset="0"/>
                            </a:rPr>
                            <m:t>𝑦</m:t>
                          </m:r>
                        </m:e>
                      </m:acc>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h</m:t>
                      </m:r>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𝑥</m:t>
                      </m:r>
                      <m:r>
                        <a:rPr lang="de-DE" sz="6000" b="0" i="1" smtClean="0">
                          <a:solidFill>
                            <a:schemeClr val="accent2"/>
                          </a:solidFill>
                          <a:latin typeface="Cambria Math" panose="02040503050406030204" pitchFamily="18" charset="0"/>
                        </a:rPr>
                        <m:t>)</m:t>
                      </m:r>
                    </m:oMath>
                  </m:oMathPara>
                </a14:m>
                <a:endParaRPr lang="en-GB" sz="6000" dirty="0">
                  <a:solidFill>
                    <a:schemeClr val="accent2"/>
                  </a:solidFill>
                </a:endParaRPr>
              </a:p>
            </p:txBody>
          </p:sp>
        </mc:Choice>
        <mc:Fallback xmlns="">
          <p:sp>
            <p:nvSpPr>
              <p:cNvPr id="3" name="TextBox 2">
                <a:extLst>
                  <a:ext uri="{FF2B5EF4-FFF2-40B4-BE49-F238E27FC236}">
                    <a16:creationId xmlns:a16="http://schemas.microsoft.com/office/drawing/2014/main" id="{9F9C0695-F168-374B-B8FB-2A626DA74747}"/>
                  </a:ext>
                </a:extLst>
              </p:cNvPr>
              <p:cNvSpPr txBox="1">
                <a:spLocks noRot="1" noChangeAspect="1" noMove="1" noResize="1" noEditPoints="1" noAdjustHandles="1" noChangeArrowheads="1" noChangeShapeType="1" noTextEdit="1"/>
              </p:cNvSpPr>
              <p:nvPr/>
            </p:nvSpPr>
            <p:spPr>
              <a:xfrm>
                <a:off x="7532420" y="1527512"/>
                <a:ext cx="3905251" cy="1015663"/>
              </a:xfrm>
              <a:prstGeom prst="rect">
                <a:avLst/>
              </a:prstGeom>
              <a:blipFill>
                <a:blip r:embed="rId2"/>
                <a:stretch>
                  <a:fillRect t="-12346" b="-24691"/>
                </a:stretch>
              </a:blipFill>
            </p:spPr>
            <p:txBody>
              <a:bodyPr/>
              <a:lstStyle/>
              <a:p>
                <a:r>
                  <a:rPr lang="en-AT">
                    <a:noFill/>
                  </a:rPr>
                  <a:t> </a:t>
                </a:r>
              </a:p>
            </p:txBody>
          </p:sp>
        </mc:Fallback>
      </mc:AlternateContent>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476673" y="5755361"/>
            <a:ext cx="2162772" cy="584775"/>
          </a:xfrm>
          <a:prstGeom prst="rect">
            <a:avLst/>
          </a:prstGeom>
          <a:noFill/>
        </p:spPr>
        <p:txBody>
          <a:bodyPr wrap="none" rtlCol="0">
            <a:spAutoFit/>
          </a:bodyPr>
          <a:lstStyle/>
          <a:p>
            <a:r>
              <a:rPr lang="en-GB" sz="3200" dirty="0" err="1"/>
              <a:t>Merkmale</a:t>
            </a:r>
            <a:r>
              <a:rPr lang="en-AT" sz="3200"/>
              <a:t> </a:t>
            </a:r>
            <a:r>
              <a:rPr lang="en-AT" sz="3200" dirty="0"/>
              <a:t>x</a:t>
            </a:r>
          </a:p>
        </p:txBody>
      </p:sp>
      <p:sp>
        <p:nvSpPr>
          <p:cNvPr id="9" name="TextBox 8">
            <a:extLst>
              <a:ext uri="{FF2B5EF4-FFF2-40B4-BE49-F238E27FC236}">
                <a16:creationId xmlns:a16="http://schemas.microsoft.com/office/drawing/2014/main" id="{90BDE1AC-EED5-104B-BCF5-A0B0D37A2E1D}"/>
              </a:ext>
            </a:extLst>
          </p:cNvPr>
          <p:cNvSpPr txBox="1"/>
          <p:nvPr/>
        </p:nvSpPr>
        <p:spPr>
          <a:xfrm>
            <a:off x="210535" y="1776414"/>
            <a:ext cx="1999265" cy="584775"/>
          </a:xfrm>
          <a:prstGeom prst="rect">
            <a:avLst/>
          </a:prstGeom>
          <a:noFill/>
        </p:spPr>
        <p:txBody>
          <a:bodyPr wrap="none" rtlCol="0">
            <a:spAutoFit/>
          </a:bodyPr>
          <a:lstStyle/>
          <a:p>
            <a:r>
              <a:rPr lang="en-GB" sz="3200" dirty="0"/>
              <a:t>Diagnose</a:t>
            </a:r>
            <a:r>
              <a:rPr lang="en-AT" sz="3200"/>
              <a:t> </a:t>
            </a:r>
            <a:r>
              <a:rPr lang="en-AT" sz="3200" dirty="0"/>
              <a:t>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1" name="Straight Connector 30">
            <a:extLst>
              <a:ext uri="{FF2B5EF4-FFF2-40B4-BE49-F238E27FC236}">
                <a16:creationId xmlns:a16="http://schemas.microsoft.com/office/drawing/2014/main" id="{5805471F-7B2A-444B-9757-E2A58A8F6AB0}"/>
              </a:ext>
            </a:extLst>
          </p:cNvPr>
          <p:cNvCxnSpPr>
            <a:cxnSpLocks/>
          </p:cNvCxnSpPr>
          <p:nvPr/>
        </p:nvCxnSpPr>
        <p:spPr>
          <a:xfrm flipV="1">
            <a:off x="914400" y="2536982"/>
            <a:ext cx="9124760" cy="270760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D4F25A-AFC7-9F48-B115-91450D382E3B}"/>
              </a:ext>
            </a:extLst>
          </p:cNvPr>
          <p:cNvCxnSpPr>
            <a:cxnSpLocks/>
          </p:cNvCxnSpPr>
          <p:nvPr/>
        </p:nvCxnSpPr>
        <p:spPr>
          <a:xfrm flipV="1">
            <a:off x="914400" y="3962910"/>
            <a:ext cx="9124760" cy="699293"/>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32EC538-D605-C341-BF4E-4A844A46457D}"/>
                  </a:ext>
                </a:extLst>
              </p:cNvPr>
              <p:cNvSpPr txBox="1"/>
              <p:nvPr/>
            </p:nvSpPr>
            <p:spPr>
              <a:xfrm>
                <a:off x="7667437" y="3955141"/>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rgbClr val="00B050"/>
                              </a:solidFill>
                              <a:latin typeface="Cambria Math" panose="02040503050406030204" pitchFamily="18" charset="0"/>
                            </a:rPr>
                          </m:ctrlPr>
                        </m:accPr>
                        <m:e>
                          <m:r>
                            <a:rPr lang="de-DE" sz="6000" b="0" i="1" smtClean="0">
                              <a:solidFill>
                                <a:srgbClr val="00B050"/>
                              </a:solidFill>
                              <a:latin typeface="Cambria Math" panose="02040503050406030204" pitchFamily="18" charset="0"/>
                            </a:rPr>
                            <m:t>𝑦</m:t>
                          </m:r>
                        </m:e>
                      </m:acc>
                      <m:r>
                        <a:rPr lang="de-DE" sz="6000" b="0" i="1" smtClean="0">
                          <a:solidFill>
                            <a:srgbClr val="00B050"/>
                          </a:solidFill>
                          <a:latin typeface="Cambria Math" panose="02040503050406030204" pitchFamily="18" charset="0"/>
                        </a:rPr>
                        <m:t>=</m:t>
                      </m:r>
                      <m:sSup>
                        <m:sSupPr>
                          <m:ctrlPr>
                            <a:rPr lang="de-DE" sz="6000" b="0" i="1" smtClean="0">
                              <a:solidFill>
                                <a:srgbClr val="00B050"/>
                              </a:solidFill>
                              <a:latin typeface="Cambria Math" panose="02040503050406030204" pitchFamily="18" charset="0"/>
                            </a:rPr>
                          </m:ctrlPr>
                        </m:sSupPr>
                        <m:e>
                          <m:r>
                            <a:rPr lang="de-DE" sz="6000" b="0" i="1" smtClean="0">
                              <a:solidFill>
                                <a:srgbClr val="00B050"/>
                              </a:solidFill>
                              <a:latin typeface="Cambria Math" panose="02040503050406030204" pitchFamily="18" charset="0"/>
                            </a:rPr>
                            <m:t>h</m:t>
                          </m:r>
                        </m:e>
                        <m:sup>
                          <m:r>
                            <a:rPr lang="de-DE" sz="6000" b="0" i="1" smtClean="0">
                              <a:solidFill>
                                <a:srgbClr val="00B050"/>
                              </a:solidFill>
                              <a:latin typeface="Cambria Math" panose="02040503050406030204" pitchFamily="18" charset="0"/>
                            </a:rPr>
                            <m:t>′</m:t>
                          </m:r>
                        </m:sup>
                      </m:sSup>
                      <m:r>
                        <a:rPr lang="de-DE" sz="6000" b="0" i="1" smtClean="0">
                          <a:solidFill>
                            <a:srgbClr val="00B050"/>
                          </a:solidFill>
                          <a:latin typeface="Cambria Math" panose="02040503050406030204" pitchFamily="18" charset="0"/>
                        </a:rPr>
                        <m:t>(</m:t>
                      </m:r>
                      <m:r>
                        <a:rPr lang="de-DE" sz="6000" b="0" i="1" smtClean="0">
                          <a:solidFill>
                            <a:srgbClr val="00B050"/>
                          </a:solidFill>
                          <a:latin typeface="Cambria Math" panose="02040503050406030204" pitchFamily="18" charset="0"/>
                        </a:rPr>
                        <m:t>𝑥</m:t>
                      </m:r>
                      <m:r>
                        <a:rPr lang="de-DE" sz="6000" b="0" i="1" smtClean="0">
                          <a:solidFill>
                            <a:srgbClr val="00B050"/>
                          </a:solidFill>
                          <a:latin typeface="Cambria Math" panose="02040503050406030204" pitchFamily="18" charset="0"/>
                        </a:rPr>
                        <m:t>)</m:t>
                      </m:r>
                    </m:oMath>
                  </m:oMathPara>
                </a14:m>
                <a:endParaRPr lang="en-GB" sz="6000" dirty="0">
                  <a:solidFill>
                    <a:srgbClr val="00B050"/>
                  </a:solidFill>
                </a:endParaRPr>
              </a:p>
            </p:txBody>
          </p:sp>
        </mc:Choice>
        <mc:Fallback xmlns="">
          <p:sp>
            <p:nvSpPr>
              <p:cNvPr id="34" name="TextBox 33">
                <a:extLst>
                  <a:ext uri="{FF2B5EF4-FFF2-40B4-BE49-F238E27FC236}">
                    <a16:creationId xmlns:a16="http://schemas.microsoft.com/office/drawing/2014/main" id="{E32EC538-D605-C341-BF4E-4A844A46457D}"/>
                  </a:ext>
                </a:extLst>
              </p:cNvPr>
              <p:cNvSpPr txBox="1">
                <a:spLocks noRot="1" noChangeAspect="1" noMove="1" noResize="1" noEditPoints="1" noAdjustHandles="1" noChangeArrowheads="1" noChangeShapeType="1" noTextEdit="1"/>
              </p:cNvSpPr>
              <p:nvPr/>
            </p:nvSpPr>
            <p:spPr>
              <a:xfrm>
                <a:off x="7667437" y="3955141"/>
                <a:ext cx="3905251" cy="1015663"/>
              </a:xfrm>
              <a:prstGeom prst="rect">
                <a:avLst/>
              </a:prstGeom>
              <a:blipFill>
                <a:blip r:embed="rId3"/>
                <a:stretch>
                  <a:fillRect t="-12346" b="-24691"/>
                </a:stretch>
              </a:blipFill>
            </p:spPr>
            <p:txBody>
              <a:bodyPr/>
              <a:lstStyle/>
              <a:p>
                <a:r>
                  <a:rPr lang="en-AT">
                    <a:noFill/>
                  </a:rPr>
                  <a:t> </a:t>
                </a:r>
              </a:p>
            </p:txBody>
          </p:sp>
        </mc:Fallback>
      </mc:AlternateContent>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37</a:t>
            </a:fld>
            <a:endParaRPr lang="en-AT" dirty="0"/>
          </a:p>
        </p:txBody>
      </p:sp>
      <p:sp>
        <p:nvSpPr>
          <p:cNvPr id="33" name="Date Placeholder 32">
            <a:extLst>
              <a:ext uri="{FF2B5EF4-FFF2-40B4-BE49-F238E27FC236}">
                <a16:creationId xmlns:a16="http://schemas.microsoft.com/office/drawing/2014/main" id="{55C7576B-24FD-1976-6BE7-101F655B12E6}"/>
              </a:ext>
            </a:extLst>
          </p:cNvPr>
          <p:cNvSpPr>
            <a:spLocks noGrp="1"/>
          </p:cNvSpPr>
          <p:nvPr>
            <p:ph type="dt" sz="half" idx="10"/>
          </p:nvPr>
        </p:nvSpPr>
        <p:spPr/>
        <p:txBody>
          <a:bodyPr/>
          <a:lstStyle/>
          <a:p>
            <a:fld id="{A310A9E0-C7E6-BF49-9DDA-89A2950A8905}" type="datetime1">
              <a:rPr lang="fi-FI" smtClean="0"/>
              <a:t>7.5.2024</a:t>
            </a:fld>
            <a:endParaRPr lang="en-GB"/>
          </a:p>
        </p:txBody>
      </p:sp>
    </p:spTree>
    <p:extLst>
      <p:ext uri="{BB962C8B-B14F-4D97-AF65-F5344CB8AC3E}">
        <p14:creationId xmlns:p14="http://schemas.microsoft.com/office/powerpoint/2010/main" val="4161617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2" y="365126"/>
            <a:ext cx="11348275" cy="1325563"/>
          </a:xfrm>
        </p:spPr>
        <p:txBody>
          <a:bodyPr>
            <a:normAutofit/>
          </a:bodyPr>
          <a:lstStyle/>
          <a:p>
            <a:r>
              <a:rPr lang="en-AT" sz="7200" b="1"/>
              <a:t>Linear</a:t>
            </a:r>
            <a:r>
              <a:rPr lang="de-DE" sz="7200" b="1" dirty="0"/>
              <a:t>es</a:t>
            </a:r>
            <a:r>
              <a:rPr lang="en-AT" sz="7200" b="1"/>
              <a:t> </a:t>
            </a:r>
            <a:r>
              <a:rPr lang="en-AT" sz="7200" b="1" dirty="0"/>
              <a:t>Model</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DI Dr.techn. Alexander Jung</a:t>
            </a:r>
            <a:endParaRPr lang="en-GB" dirty="0"/>
          </a:p>
        </p:txBody>
      </p:sp>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959191" cy="584775"/>
          </a:xfrm>
          <a:prstGeom prst="rect">
            <a:avLst/>
          </a:prstGeom>
          <a:noFill/>
        </p:spPr>
        <p:txBody>
          <a:bodyPr wrap="none" rtlCol="0">
            <a:spAutoFit/>
          </a:bodyPr>
          <a:lstStyle/>
          <a:p>
            <a:r>
              <a:rPr lang="en-GB" sz="3200" dirty="0" err="1"/>
              <a:t>Merkmal</a:t>
            </a:r>
            <a:r>
              <a:rPr lang="en-AT" sz="3200"/>
              <a:t> </a:t>
            </a:r>
            <a:r>
              <a:rPr lang="en-AT" sz="3200" dirty="0"/>
              <a:t>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348446" cy="584775"/>
          </a:xfrm>
          <a:prstGeom prst="rect">
            <a:avLst/>
          </a:prstGeom>
          <a:noFill/>
        </p:spPr>
        <p:txBody>
          <a:bodyPr wrap="none" rtlCol="0">
            <a:spAutoFit/>
          </a:bodyPr>
          <a:lstStyle/>
          <a:p>
            <a:r>
              <a:rPr lang="en-GB" sz="3200" dirty="0"/>
              <a:t>Label</a:t>
            </a:r>
            <a:r>
              <a:rPr lang="en-AT" sz="3200"/>
              <a:t> </a:t>
            </a:r>
            <a:r>
              <a:rPr lang="en-AT" sz="3200" dirty="0"/>
              <a:t>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1" name="Straight Connector 30">
            <a:extLst>
              <a:ext uri="{FF2B5EF4-FFF2-40B4-BE49-F238E27FC236}">
                <a16:creationId xmlns:a16="http://schemas.microsoft.com/office/drawing/2014/main" id="{5805471F-7B2A-444B-9757-E2A58A8F6AB0}"/>
              </a:ext>
            </a:extLst>
          </p:cNvPr>
          <p:cNvCxnSpPr>
            <a:cxnSpLocks/>
          </p:cNvCxnSpPr>
          <p:nvPr/>
        </p:nvCxnSpPr>
        <p:spPr>
          <a:xfrm flipV="1">
            <a:off x="914400" y="2536982"/>
            <a:ext cx="9124760" cy="270760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D4F25A-AFC7-9F48-B115-91450D382E3B}"/>
              </a:ext>
            </a:extLst>
          </p:cNvPr>
          <p:cNvCxnSpPr>
            <a:cxnSpLocks/>
          </p:cNvCxnSpPr>
          <p:nvPr/>
        </p:nvCxnSpPr>
        <p:spPr>
          <a:xfrm flipV="1">
            <a:off x="914400" y="3962910"/>
            <a:ext cx="9124760" cy="699293"/>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38</a:t>
            </a:fld>
            <a:endParaRPr lang="en-AT" dirty="0"/>
          </a:p>
        </p:txBody>
      </p:sp>
      <p:cxnSp>
        <p:nvCxnSpPr>
          <p:cNvPr id="33" name="Straight Connector 32">
            <a:extLst>
              <a:ext uri="{FF2B5EF4-FFF2-40B4-BE49-F238E27FC236}">
                <a16:creationId xmlns:a16="http://schemas.microsoft.com/office/drawing/2014/main" id="{7C349E62-62BA-7041-BF3F-4E470D501A7B}"/>
              </a:ext>
            </a:extLst>
          </p:cNvPr>
          <p:cNvCxnSpPr>
            <a:cxnSpLocks/>
          </p:cNvCxnSpPr>
          <p:nvPr/>
        </p:nvCxnSpPr>
        <p:spPr>
          <a:xfrm flipV="1">
            <a:off x="2152840" y="1487424"/>
            <a:ext cx="5467160" cy="44500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C7E79626-B1C2-C541-896D-FB0253648ECA}"/>
              </a:ext>
            </a:extLst>
          </p:cNvPr>
          <p:cNvPicPr>
            <a:picLocks noChangeAspect="1"/>
          </p:cNvPicPr>
          <p:nvPr/>
        </p:nvPicPr>
        <p:blipFill>
          <a:blip r:embed="rId2"/>
          <a:stretch>
            <a:fillRect/>
          </a:stretch>
        </p:blipFill>
        <p:spPr>
          <a:xfrm>
            <a:off x="8349337" y="1035688"/>
            <a:ext cx="2980079" cy="776323"/>
          </a:xfrm>
          <a:prstGeom prst="rect">
            <a:avLst/>
          </a:prstGeom>
        </p:spPr>
      </p:pic>
      <p:sp>
        <p:nvSpPr>
          <p:cNvPr id="5" name="Date Placeholder 4">
            <a:extLst>
              <a:ext uri="{FF2B5EF4-FFF2-40B4-BE49-F238E27FC236}">
                <a16:creationId xmlns:a16="http://schemas.microsoft.com/office/drawing/2014/main" id="{AC6DF809-282B-C88B-3804-F312BEEFEB1C}"/>
              </a:ext>
            </a:extLst>
          </p:cNvPr>
          <p:cNvSpPr>
            <a:spLocks noGrp="1"/>
          </p:cNvSpPr>
          <p:nvPr>
            <p:ph type="dt" sz="half" idx="10"/>
          </p:nvPr>
        </p:nvSpPr>
        <p:spPr/>
        <p:txBody>
          <a:bodyPr/>
          <a:lstStyle/>
          <a:p>
            <a:fld id="{1A7EA742-C0EB-E443-B7CF-179A3665633F}" type="datetime1">
              <a:rPr lang="fi-FI" smtClean="0"/>
              <a:t>7.5.2024</a:t>
            </a:fld>
            <a:endParaRPr lang="en-GB"/>
          </a:p>
        </p:txBody>
      </p:sp>
    </p:spTree>
    <p:extLst>
      <p:ext uri="{BB962C8B-B14F-4D97-AF65-F5344CB8AC3E}">
        <p14:creationId xmlns:p14="http://schemas.microsoft.com/office/powerpoint/2010/main" val="1213777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421862" y="276735"/>
            <a:ext cx="11348275" cy="1325563"/>
          </a:xfrm>
        </p:spPr>
        <p:txBody>
          <a:bodyPr>
            <a:normAutofit fontScale="90000"/>
          </a:bodyPr>
          <a:lstStyle/>
          <a:p>
            <a:r>
              <a:rPr lang="de-DE" sz="7200" b="1" dirty="0" err="1">
                <a:latin typeface="+mn-lt"/>
              </a:rPr>
              <a:t>Nichtlin</a:t>
            </a:r>
            <a:r>
              <a:rPr lang="de-DE" sz="7200" b="1" dirty="0">
                <a:latin typeface="+mn-lt"/>
              </a:rPr>
              <a:t>.</a:t>
            </a:r>
            <a:r>
              <a:rPr lang="en-AT" sz="7200" b="1">
                <a:latin typeface="+mn-lt"/>
              </a:rPr>
              <a:t> Model</a:t>
            </a:r>
            <a:r>
              <a:rPr lang="de-DE" sz="7200" b="1" dirty="0">
                <a:latin typeface="+mn-lt"/>
              </a:rPr>
              <a:t> (Deep Learning)</a:t>
            </a:r>
            <a:endParaRPr lang="en-AT" sz="7200" b="1" dirty="0">
              <a:latin typeface="+mn-lt"/>
            </a:endParaRP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DI Dr.techn. Alexander Jung</a:t>
            </a:r>
            <a:endParaRPr lang="en-GB" dirty="0"/>
          </a:p>
        </p:txBody>
      </p:sp>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959191" cy="584775"/>
          </a:xfrm>
          <a:prstGeom prst="rect">
            <a:avLst/>
          </a:prstGeom>
          <a:noFill/>
        </p:spPr>
        <p:txBody>
          <a:bodyPr wrap="none" rtlCol="0">
            <a:spAutoFit/>
          </a:bodyPr>
          <a:lstStyle/>
          <a:p>
            <a:r>
              <a:rPr lang="en-GB" sz="3200" dirty="0" err="1"/>
              <a:t>Merkmal</a:t>
            </a:r>
            <a:r>
              <a:rPr lang="en-AT" sz="3200"/>
              <a:t> </a:t>
            </a:r>
            <a:r>
              <a:rPr lang="en-AT" sz="3200" dirty="0"/>
              <a:t>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348446" cy="584775"/>
          </a:xfrm>
          <a:prstGeom prst="rect">
            <a:avLst/>
          </a:prstGeom>
          <a:noFill/>
        </p:spPr>
        <p:txBody>
          <a:bodyPr wrap="none" rtlCol="0">
            <a:spAutoFit/>
          </a:bodyPr>
          <a:lstStyle/>
          <a:p>
            <a:r>
              <a:rPr lang="en-GB" sz="3200" dirty="0"/>
              <a:t>Label</a:t>
            </a:r>
            <a:r>
              <a:rPr lang="en-AT" sz="3200"/>
              <a:t> </a:t>
            </a:r>
            <a:r>
              <a:rPr lang="en-AT" sz="3200" dirty="0"/>
              <a:t>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39</a:t>
            </a:fld>
            <a:endParaRPr lang="en-AT" dirty="0"/>
          </a:p>
        </p:txBody>
      </p:sp>
      <p:sp>
        <p:nvSpPr>
          <p:cNvPr id="5" name="Date Placeholder 4">
            <a:extLst>
              <a:ext uri="{FF2B5EF4-FFF2-40B4-BE49-F238E27FC236}">
                <a16:creationId xmlns:a16="http://schemas.microsoft.com/office/drawing/2014/main" id="{AC6DF809-282B-C88B-3804-F312BEEFEB1C}"/>
              </a:ext>
            </a:extLst>
          </p:cNvPr>
          <p:cNvSpPr>
            <a:spLocks noGrp="1"/>
          </p:cNvSpPr>
          <p:nvPr>
            <p:ph type="dt" sz="half" idx="10"/>
          </p:nvPr>
        </p:nvSpPr>
        <p:spPr/>
        <p:txBody>
          <a:bodyPr/>
          <a:lstStyle/>
          <a:p>
            <a:fld id="{1A7EA742-C0EB-E443-B7CF-179A3665633F}" type="datetime1">
              <a:rPr lang="fi-FI" smtClean="0"/>
              <a:t>7.5.2024</a:t>
            </a:fld>
            <a:endParaRPr lang="en-GB"/>
          </a:p>
        </p:txBody>
      </p:sp>
      <p:sp>
        <p:nvSpPr>
          <p:cNvPr id="3" name="Freeform 2">
            <a:extLst>
              <a:ext uri="{FF2B5EF4-FFF2-40B4-BE49-F238E27FC236}">
                <a16:creationId xmlns:a16="http://schemas.microsoft.com/office/drawing/2014/main" id="{2C8625C4-F66E-739E-26BA-D405536410B1}"/>
              </a:ext>
            </a:extLst>
          </p:cNvPr>
          <p:cNvSpPr/>
          <p:nvPr/>
        </p:nvSpPr>
        <p:spPr>
          <a:xfrm>
            <a:off x="1362635" y="2994212"/>
            <a:ext cx="6472518" cy="3424517"/>
          </a:xfrm>
          <a:custGeom>
            <a:avLst/>
            <a:gdLst>
              <a:gd name="connsiteX0" fmla="*/ 0 w 6472518"/>
              <a:gd name="connsiteY0" fmla="*/ 2330823 h 3424517"/>
              <a:gd name="connsiteX1" fmla="*/ 125506 w 6472518"/>
              <a:gd name="connsiteY1" fmla="*/ 2205317 h 3424517"/>
              <a:gd name="connsiteX2" fmla="*/ 161365 w 6472518"/>
              <a:gd name="connsiteY2" fmla="*/ 2151529 h 3424517"/>
              <a:gd name="connsiteX3" fmla="*/ 215153 w 6472518"/>
              <a:gd name="connsiteY3" fmla="*/ 2097741 h 3424517"/>
              <a:gd name="connsiteX4" fmla="*/ 268941 w 6472518"/>
              <a:gd name="connsiteY4" fmla="*/ 1972235 h 3424517"/>
              <a:gd name="connsiteX5" fmla="*/ 286871 w 6472518"/>
              <a:gd name="connsiteY5" fmla="*/ 1918447 h 3424517"/>
              <a:gd name="connsiteX6" fmla="*/ 322730 w 6472518"/>
              <a:gd name="connsiteY6" fmla="*/ 1828800 h 3424517"/>
              <a:gd name="connsiteX7" fmla="*/ 394447 w 6472518"/>
              <a:gd name="connsiteY7" fmla="*/ 1577788 h 3424517"/>
              <a:gd name="connsiteX8" fmla="*/ 412377 w 6472518"/>
              <a:gd name="connsiteY8" fmla="*/ 1452282 h 3424517"/>
              <a:gd name="connsiteX9" fmla="*/ 430306 w 6472518"/>
              <a:gd name="connsiteY9" fmla="*/ 1380564 h 3424517"/>
              <a:gd name="connsiteX10" fmla="*/ 448236 w 6472518"/>
              <a:gd name="connsiteY10" fmla="*/ 1237129 h 3424517"/>
              <a:gd name="connsiteX11" fmla="*/ 466165 w 6472518"/>
              <a:gd name="connsiteY11" fmla="*/ 1147482 h 3424517"/>
              <a:gd name="connsiteX12" fmla="*/ 484094 w 6472518"/>
              <a:gd name="connsiteY12" fmla="*/ 1039906 h 3424517"/>
              <a:gd name="connsiteX13" fmla="*/ 537883 w 6472518"/>
              <a:gd name="connsiteY13" fmla="*/ 896470 h 3424517"/>
              <a:gd name="connsiteX14" fmla="*/ 573741 w 6472518"/>
              <a:gd name="connsiteY14" fmla="*/ 770964 h 3424517"/>
              <a:gd name="connsiteX15" fmla="*/ 591671 w 6472518"/>
              <a:gd name="connsiteY15" fmla="*/ 717176 h 3424517"/>
              <a:gd name="connsiteX16" fmla="*/ 663389 w 6472518"/>
              <a:gd name="connsiteY16" fmla="*/ 591670 h 3424517"/>
              <a:gd name="connsiteX17" fmla="*/ 699247 w 6472518"/>
              <a:gd name="connsiteY17" fmla="*/ 484094 h 3424517"/>
              <a:gd name="connsiteX18" fmla="*/ 770965 w 6472518"/>
              <a:gd name="connsiteY18" fmla="*/ 376517 h 3424517"/>
              <a:gd name="connsiteX19" fmla="*/ 806824 w 6472518"/>
              <a:gd name="connsiteY19" fmla="*/ 322729 h 3424517"/>
              <a:gd name="connsiteX20" fmla="*/ 860612 w 6472518"/>
              <a:gd name="connsiteY20" fmla="*/ 197223 h 3424517"/>
              <a:gd name="connsiteX21" fmla="*/ 878541 w 6472518"/>
              <a:gd name="connsiteY21" fmla="*/ 143435 h 3424517"/>
              <a:gd name="connsiteX22" fmla="*/ 950259 w 6472518"/>
              <a:gd name="connsiteY22" fmla="*/ 35859 h 3424517"/>
              <a:gd name="connsiteX23" fmla="*/ 1057836 w 6472518"/>
              <a:gd name="connsiteY23" fmla="*/ 0 h 3424517"/>
              <a:gd name="connsiteX24" fmla="*/ 1255059 w 6472518"/>
              <a:gd name="connsiteY24" fmla="*/ 17929 h 3424517"/>
              <a:gd name="connsiteX25" fmla="*/ 1308847 w 6472518"/>
              <a:gd name="connsiteY25" fmla="*/ 125506 h 3424517"/>
              <a:gd name="connsiteX26" fmla="*/ 1344706 w 6472518"/>
              <a:gd name="connsiteY26" fmla="*/ 179294 h 3424517"/>
              <a:gd name="connsiteX27" fmla="*/ 1380565 w 6472518"/>
              <a:gd name="connsiteY27" fmla="*/ 286870 h 3424517"/>
              <a:gd name="connsiteX28" fmla="*/ 1416424 w 6472518"/>
              <a:gd name="connsiteY28" fmla="*/ 394447 h 3424517"/>
              <a:gd name="connsiteX29" fmla="*/ 1434353 w 6472518"/>
              <a:gd name="connsiteY29" fmla="*/ 448235 h 3424517"/>
              <a:gd name="connsiteX30" fmla="*/ 1470212 w 6472518"/>
              <a:gd name="connsiteY30" fmla="*/ 502023 h 3424517"/>
              <a:gd name="connsiteX31" fmla="*/ 1488141 w 6472518"/>
              <a:gd name="connsiteY31" fmla="*/ 555812 h 3424517"/>
              <a:gd name="connsiteX32" fmla="*/ 1846730 w 6472518"/>
              <a:gd name="connsiteY32" fmla="*/ 609600 h 3424517"/>
              <a:gd name="connsiteX33" fmla="*/ 1900518 w 6472518"/>
              <a:gd name="connsiteY33" fmla="*/ 663388 h 3424517"/>
              <a:gd name="connsiteX34" fmla="*/ 2097741 w 6472518"/>
              <a:gd name="connsiteY34" fmla="*/ 753035 h 3424517"/>
              <a:gd name="connsiteX35" fmla="*/ 2205318 w 6472518"/>
              <a:gd name="connsiteY35" fmla="*/ 735106 h 3424517"/>
              <a:gd name="connsiteX36" fmla="*/ 2277036 w 6472518"/>
              <a:gd name="connsiteY36" fmla="*/ 627529 h 3424517"/>
              <a:gd name="connsiteX37" fmla="*/ 2348753 w 6472518"/>
              <a:gd name="connsiteY37" fmla="*/ 466164 h 3424517"/>
              <a:gd name="connsiteX38" fmla="*/ 2420471 w 6472518"/>
              <a:gd name="connsiteY38" fmla="*/ 215153 h 3424517"/>
              <a:gd name="connsiteX39" fmla="*/ 2492189 w 6472518"/>
              <a:gd name="connsiteY39" fmla="*/ 107576 h 3424517"/>
              <a:gd name="connsiteX40" fmla="*/ 2510118 w 6472518"/>
              <a:gd name="connsiteY40" fmla="*/ 161364 h 3424517"/>
              <a:gd name="connsiteX41" fmla="*/ 2545977 w 6472518"/>
              <a:gd name="connsiteY41" fmla="*/ 806823 h 3424517"/>
              <a:gd name="connsiteX42" fmla="*/ 2581836 w 6472518"/>
              <a:gd name="connsiteY42" fmla="*/ 932329 h 3424517"/>
              <a:gd name="connsiteX43" fmla="*/ 2599765 w 6472518"/>
              <a:gd name="connsiteY43" fmla="*/ 1004047 h 3424517"/>
              <a:gd name="connsiteX44" fmla="*/ 2617694 w 6472518"/>
              <a:gd name="connsiteY44" fmla="*/ 1057835 h 3424517"/>
              <a:gd name="connsiteX45" fmla="*/ 2707341 w 6472518"/>
              <a:gd name="connsiteY45" fmla="*/ 1075764 h 3424517"/>
              <a:gd name="connsiteX46" fmla="*/ 2976283 w 6472518"/>
              <a:gd name="connsiteY46" fmla="*/ 1057835 h 3424517"/>
              <a:gd name="connsiteX47" fmla="*/ 3083859 w 6472518"/>
              <a:gd name="connsiteY47" fmla="*/ 986117 h 3424517"/>
              <a:gd name="connsiteX48" fmla="*/ 3137647 w 6472518"/>
              <a:gd name="connsiteY48" fmla="*/ 950259 h 3424517"/>
              <a:gd name="connsiteX49" fmla="*/ 3173506 w 6472518"/>
              <a:gd name="connsiteY49" fmla="*/ 896470 h 3424517"/>
              <a:gd name="connsiteX50" fmla="*/ 3334871 w 6472518"/>
              <a:gd name="connsiteY50" fmla="*/ 824753 h 3424517"/>
              <a:gd name="connsiteX51" fmla="*/ 3460377 w 6472518"/>
              <a:gd name="connsiteY51" fmla="*/ 788894 h 3424517"/>
              <a:gd name="connsiteX52" fmla="*/ 3514165 w 6472518"/>
              <a:gd name="connsiteY52" fmla="*/ 824753 h 3424517"/>
              <a:gd name="connsiteX53" fmla="*/ 3496236 w 6472518"/>
              <a:gd name="connsiteY53" fmla="*/ 932329 h 3424517"/>
              <a:gd name="connsiteX54" fmla="*/ 3514165 w 6472518"/>
              <a:gd name="connsiteY54" fmla="*/ 1093694 h 3424517"/>
              <a:gd name="connsiteX55" fmla="*/ 3532094 w 6472518"/>
              <a:gd name="connsiteY55" fmla="*/ 1147482 h 3424517"/>
              <a:gd name="connsiteX56" fmla="*/ 3585883 w 6472518"/>
              <a:gd name="connsiteY56" fmla="*/ 1201270 h 3424517"/>
              <a:gd name="connsiteX57" fmla="*/ 3621741 w 6472518"/>
              <a:gd name="connsiteY57" fmla="*/ 1255059 h 3424517"/>
              <a:gd name="connsiteX58" fmla="*/ 3693459 w 6472518"/>
              <a:gd name="connsiteY58" fmla="*/ 1290917 h 3424517"/>
              <a:gd name="connsiteX59" fmla="*/ 3801036 w 6472518"/>
              <a:gd name="connsiteY59" fmla="*/ 1362635 h 3424517"/>
              <a:gd name="connsiteX60" fmla="*/ 3908612 w 6472518"/>
              <a:gd name="connsiteY60" fmla="*/ 1398494 h 3424517"/>
              <a:gd name="connsiteX61" fmla="*/ 3962400 w 6472518"/>
              <a:gd name="connsiteY61" fmla="*/ 1416423 h 3424517"/>
              <a:gd name="connsiteX62" fmla="*/ 4213412 w 6472518"/>
              <a:gd name="connsiteY62" fmla="*/ 1398494 h 3424517"/>
              <a:gd name="connsiteX63" fmla="*/ 4267200 w 6472518"/>
              <a:gd name="connsiteY63" fmla="*/ 1380564 h 3424517"/>
              <a:gd name="connsiteX64" fmla="*/ 4303059 w 6472518"/>
              <a:gd name="connsiteY64" fmla="*/ 1326776 h 3424517"/>
              <a:gd name="connsiteX65" fmla="*/ 4356847 w 6472518"/>
              <a:gd name="connsiteY65" fmla="*/ 1290917 h 3424517"/>
              <a:gd name="connsiteX66" fmla="*/ 4446494 w 6472518"/>
              <a:gd name="connsiteY66" fmla="*/ 1219200 h 3424517"/>
              <a:gd name="connsiteX67" fmla="*/ 4500283 w 6472518"/>
              <a:gd name="connsiteY67" fmla="*/ 1237129 h 3424517"/>
              <a:gd name="connsiteX68" fmla="*/ 4625789 w 6472518"/>
              <a:gd name="connsiteY68" fmla="*/ 1380564 h 3424517"/>
              <a:gd name="connsiteX69" fmla="*/ 4679577 w 6472518"/>
              <a:gd name="connsiteY69" fmla="*/ 1434353 h 3424517"/>
              <a:gd name="connsiteX70" fmla="*/ 4787153 w 6472518"/>
              <a:gd name="connsiteY70" fmla="*/ 1559859 h 3424517"/>
              <a:gd name="connsiteX71" fmla="*/ 4840941 w 6472518"/>
              <a:gd name="connsiteY71" fmla="*/ 1595717 h 3424517"/>
              <a:gd name="connsiteX72" fmla="*/ 4930589 w 6472518"/>
              <a:gd name="connsiteY72" fmla="*/ 1685364 h 3424517"/>
              <a:gd name="connsiteX73" fmla="*/ 4984377 w 6472518"/>
              <a:gd name="connsiteY73" fmla="*/ 1703294 h 3424517"/>
              <a:gd name="connsiteX74" fmla="*/ 5145741 w 6472518"/>
              <a:gd name="connsiteY74" fmla="*/ 1792941 h 3424517"/>
              <a:gd name="connsiteX75" fmla="*/ 5253318 w 6472518"/>
              <a:gd name="connsiteY75" fmla="*/ 1775012 h 3424517"/>
              <a:gd name="connsiteX76" fmla="*/ 5325036 w 6472518"/>
              <a:gd name="connsiteY76" fmla="*/ 1667435 h 3424517"/>
              <a:gd name="connsiteX77" fmla="*/ 5342965 w 6472518"/>
              <a:gd name="connsiteY77" fmla="*/ 1595717 h 3424517"/>
              <a:gd name="connsiteX78" fmla="*/ 5396753 w 6472518"/>
              <a:gd name="connsiteY78" fmla="*/ 1488141 h 3424517"/>
              <a:gd name="connsiteX79" fmla="*/ 5450541 w 6472518"/>
              <a:gd name="connsiteY79" fmla="*/ 1452282 h 3424517"/>
              <a:gd name="connsiteX80" fmla="*/ 5504330 w 6472518"/>
              <a:gd name="connsiteY80" fmla="*/ 1488141 h 3424517"/>
              <a:gd name="connsiteX81" fmla="*/ 5540189 w 6472518"/>
              <a:gd name="connsiteY81" fmla="*/ 1541929 h 3424517"/>
              <a:gd name="connsiteX82" fmla="*/ 5593977 w 6472518"/>
              <a:gd name="connsiteY82" fmla="*/ 1721223 h 3424517"/>
              <a:gd name="connsiteX83" fmla="*/ 5629836 w 6472518"/>
              <a:gd name="connsiteY83" fmla="*/ 1828800 h 3424517"/>
              <a:gd name="connsiteX84" fmla="*/ 5647765 w 6472518"/>
              <a:gd name="connsiteY84" fmla="*/ 1882588 h 3424517"/>
              <a:gd name="connsiteX85" fmla="*/ 5665694 w 6472518"/>
              <a:gd name="connsiteY85" fmla="*/ 1936376 h 3424517"/>
              <a:gd name="connsiteX86" fmla="*/ 5773271 w 6472518"/>
              <a:gd name="connsiteY86" fmla="*/ 2097741 h 3424517"/>
              <a:gd name="connsiteX87" fmla="*/ 5809130 w 6472518"/>
              <a:gd name="connsiteY87" fmla="*/ 2151529 h 3424517"/>
              <a:gd name="connsiteX88" fmla="*/ 5862918 w 6472518"/>
              <a:gd name="connsiteY88" fmla="*/ 2312894 h 3424517"/>
              <a:gd name="connsiteX89" fmla="*/ 5880847 w 6472518"/>
              <a:gd name="connsiteY89" fmla="*/ 2366682 h 3424517"/>
              <a:gd name="connsiteX90" fmla="*/ 5934636 w 6472518"/>
              <a:gd name="connsiteY90" fmla="*/ 2474259 h 3424517"/>
              <a:gd name="connsiteX91" fmla="*/ 5970494 w 6472518"/>
              <a:gd name="connsiteY91" fmla="*/ 2528047 h 3424517"/>
              <a:gd name="connsiteX92" fmla="*/ 6006353 w 6472518"/>
              <a:gd name="connsiteY92" fmla="*/ 2599764 h 3424517"/>
              <a:gd name="connsiteX93" fmla="*/ 6042212 w 6472518"/>
              <a:gd name="connsiteY93" fmla="*/ 2653553 h 3424517"/>
              <a:gd name="connsiteX94" fmla="*/ 6149789 w 6472518"/>
              <a:gd name="connsiteY94" fmla="*/ 2832847 h 3424517"/>
              <a:gd name="connsiteX95" fmla="*/ 6185647 w 6472518"/>
              <a:gd name="connsiteY95" fmla="*/ 2886635 h 3424517"/>
              <a:gd name="connsiteX96" fmla="*/ 6221506 w 6472518"/>
              <a:gd name="connsiteY96" fmla="*/ 2994212 h 3424517"/>
              <a:gd name="connsiteX97" fmla="*/ 6293224 w 6472518"/>
              <a:gd name="connsiteY97" fmla="*/ 3101788 h 3424517"/>
              <a:gd name="connsiteX98" fmla="*/ 6329083 w 6472518"/>
              <a:gd name="connsiteY98" fmla="*/ 3155576 h 3424517"/>
              <a:gd name="connsiteX99" fmla="*/ 6347012 w 6472518"/>
              <a:gd name="connsiteY99" fmla="*/ 3209364 h 3424517"/>
              <a:gd name="connsiteX100" fmla="*/ 6418730 w 6472518"/>
              <a:gd name="connsiteY100" fmla="*/ 3316941 h 3424517"/>
              <a:gd name="connsiteX101" fmla="*/ 6436659 w 6472518"/>
              <a:gd name="connsiteY101" fmla="*/ 3370729 h 3424517"/>
              <a:gd name="connsiteX102" fmla="*/ 6472518 w 6472518"/>
              <a:gd name="connsiteY102" fmla="*/ 3424517 h 342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472518" h="3424517">
                <a:moveTo>
                  <a:pt x="0" y="2330823"/>
                </a:moveTo>
                <a:cubicBezTo>
                  <a:pt x="41835" y="2288988"/>
                  <a:pt x="85927" y="2249293"/>
                  <a:pt x="125506" y="2205317"/>
                </a:cubicBezTo>
                <a:cubicBezTo>
                  <a:pt x="139921" y="2189300"/>
                  <a:pt x="147570" y="2168083"/>
                  <a:pt x="161365" y="2151529"/>
                </a:cubicBezTo>
                <a:cubicBezTo>
                  <a:pt x="177597" y="2132050"/>
                  <a:pt x="197224" y="2115670"/>
                  <a:pt x="215153" y="2097741"/>
                </a:cubicBezTo>
                <a:cubicBezTo>
                  <a:pt x="257202" y="1971599"/>
                  <a:pt x="202475" y="2127323"/>
                  <a:pt x="268941" y="1972235"/>
                </a:cubicBezTo>
                <a:cubicBezTo>
                  <a:pt x="276386" y="1954864"/>
                  <a:pt x="280235" y="1936143"/>
                  <a:pt x="286871" y="1918447"/>
                </a:cubicBezTo>
                <a:cubicBezTo>
                  <a:pt x="298172" y="1888312"/>
                  <a:pt x="311731" y="1859047"/>
                  <a:pt x="322730" y="1828800"/>
                </a:cubicBezTo>
                <a:cubicBezTo>
                  <a:pt x="346772" y="1762684"/>
                  <a:pt x="385148" y="1642876"/>
                  <a:pt x="394447" y="1577788"/>
                </a:cubicBezTo>
                <a:cubicBezTo>
                  <a:pt x="400424" y="1535953"/>
                  <a:pt x="404817" y="1493860"/>
                  <a:pt x="412377" y="1452282"/>
                </a:cubicBezTo>
                <a:cubicBezTo>
                  <a:pt x="416785" y="1428038"/>
                  <a:pt x="426255" y="1404870"/>
                  <a:pt x="430306" y="1380564"/>
                </a:cubicBezTo>
                <a:cubicBezTo>
                  <a:pt x="438227" y="1333036"/>
                  <a:pt x="440909" y="1284752"/>
                  <a:pt x="448236" y="1237129"/>
                </a:cubicBezTo>
                <a:cubicBezTo>
                  <a:pt x="452870" y="1207009"/>
                  <a:pt x="460714" y="1177465"/>
                  <a:pt x="466165" y="1147482"/>
                </a:cubicBezTo>
                <a:cubicBezTo>
                  <a:pt x="472668" y="1111715"/>
                  <a:pt x="476208" y="1075394"/>
                  <a:pt x="484094" y="1039906"/>
                </a:cubicBezTo>
                <a:cubicBezTo>
                  <a:pt x="491493" y="1006611"/>
                  <a:pt x="530270" y="916771"/>
                  <a:pt x="537883" y="896470"/>
                </a:cubicBezTo>
                <a:cubicBezTo>
                  <a:pt x="563677" y="827687"/>
                  <a:pt x="551134" y="850088"/>
                  <a:pt x="573741" y="770964"/>
                </a:cubicBezTo>
                <a:cubicBezTo>
                  <a:pt x="578933" y="752792"/>
                  <a:pt x="583219" y="734080"/>
                  <a:pt x="591671" y="717176"/>
                </a:cubicBezTo>
                <a:cubicBezTo>
                  <a:pt x="656356" y="587809"/>
                  <a:pt x="600528" y="748823"/>
                  <a:pt x="663389" y="591670"/>
                </a:cubicBezTo>
                <a:cubicBezTo>
                  <a:pt x="677427" y="556575"/>
                  <a:pt x="678280" y="515544"/>
                  <a:pt x="699247" y="484094"/>
                </a:cubicBezTo>
                <a:lnTo>
                  <a:pt x="770965" y="376517"/>
                </a:lnTo>
                <a:lnTo>
                  <a:pt x="806824" y="322729"/>
                </a:lnTo>
                <a:cubicBezTo>
                  <a:pt x="844138" y="173471"/>
                  <a:pt x="798703" y="321043"/>
                  <a:pt x="860612" y="197223"/>
                </a:cubicBezTo>
                <a:cubicBezTo>
                  <a:pt x="869064" y="180319"/>
                  <a:pt x="869363" y="159956"/>
                  <a:pt x="878541" y="143435"/>
                </a:cubicBezTo>
                <a:cubicBezTo>
                  <a:pt x="899471" y="105762"/>
                  <a:pt x="909374" y="49487"/>
                  <a:pt x="950259" y="35859"/>
                </a:cubicBezTo>
                <a:lnTo>
                  <a:pt x="1057836" y="0"/>
                </a:lnTo>
                <a:cubicBezTo>
                  <a:pt x="1123577" y="5976"/>
                  <a:pt x="1191966" y="-1484"/>
                  <a:pt x="1255059" y="17929"/>
                </a:cubicBezTo>
                <a:cubicBezTo>
                  <a:pt x="1285423" y="27272"/>
                  <a:pt x="1298118" y="104048"/>
                  <a:pt x="1308847" y="125506"/>
                </a:cubicBezTo>
                <a:cubicBezTo>
                  <a:pt x="1318484" y="144780"/>
                  <a:pt x="1335954" y="159603"/>
                  <a:pt x="1344706" y="179294"/>
                </a:cubicBezTo>
                <a:cubicBezTo>
                  <a:pt x="1360057" y="213835"/>
                  <a:pt x="1368612" y="251011"/>
                  <a:pt x="1380565" y="286870"/>
                </a:cubicBezTo>
                <a:lnTo>
                  <a:pt x="1416424" y="394447"/>
                </a:lnTo>
                <a:cubicBezTo>
                  <a:pt x="1422400" y="412376"/>
                  <a:pt x="1423870" y="432510"/>
                  <a:pt x="1434353" y="448235"/>
                </a:cubicBezTo>
                <a:lnTo>
                  <a:pt x="1470212" y="502023"/>
                </a:lnTo>
                <a:cubicBezTo>
                  <a:pt x="1476188" y="519953"/>
                  <a:pt x="1476335" y="541054"/>
                  <a:pt x="1488141" y="555812"/>
                </a:cubicBezTo>
                <a:cubicBezTo>
                  <a:pt x="1558799" y="644134"/>
                  <a:pt x="1840711" y="609246"/>
                  <a:pt x="1846730" y="609600"/>
                </a:cubicBezTo>
                <a:cubicBezTo>
                  <a:pt x="1864659" y="627529"/>
                  <a:pt x="1879126" y="649775"/>
                  <a:pt x="1900518" y="663388"/>
                </a:cubicBezTo>
                <a:cubicBezTo>
                  <a:pt x="1988707" y="719508"/>
                  <a:pt x="2018750" y="726705"/>
                  <a:pt x="2097741" y="753035"/>
                </a:cubicBezTo>
                <a:cubicBezTo>
                  <a:pt x="2133600" y="747059"/>
                  <a:pt x="2175536" y="755953"/>
                  <a:pt x="2205318" y="735106"/>
                </a:cubicBezTo>
                <a:cubicBezTo>
                  <a:pt x="2240625" y="710391"/>
                  <a:pt x="2277036" y="627529"/>
                  <a:pt x="2277036" y="627529"/>
                </a:cubicBezTo>
                <a:cubicBezTo>
                  <a:pt x="2319708" y="499510"/>
                  <a:pt x="2291927" y="551403"/>
                  <a:pt x="2348753" y="466164"/>
                </a:cubicBezTo>
                <a:cubicBezTo>
                  <a:pt x="2353535" y="447036"/>
                  <a:pt x="2399893" y="246020"/>
                  <a:pt x="2420471" y="215153"/>
                </a:cubicBezTo>
                <a:lnTo>
                  <a:pt x="2492189" y="107576"/>
                </a:lnTo>
                <a:cubicBezTo>
                  <a:pt x="2498165" y="125505"/>
                  <a:pt x="2509008" y="142497"/>
                  <a:pt x="2510118" y="161364"/>
                </a:cubicBezTo>
                <a:cubicBezTo>
                  <a:pt x="2537007" y="618482"/>
                  <a:pt x="2490381" y="556641"/>
                  <a:pt x="2545977" y="806823"/>
                </a:cubicBezTo>
                <a:cubicBezTo>
                  <a:pt x="2574009" y="932965"/>
                  <a:pt x="2551881" y="827485"/>
                  <a:pt x="2581836" y="932329"/>
                </a:cubicBezTo>
                <a:cubicBezTo>
                  <a:pt x="2588606" y="956023"/>
                  <a:pt x="2592996" y="980353"/>
                  <a:pt x="2599765" y="1004047"/>
                </a:cubicBezTo>
                <a:cubicBezTo>
                  <a:pt x="2604957" y="1022219"/>
                  <a:pt x="2601969" y="1047352"/>
                  <a:pt x="2617694" y="1057835"/>
                </a:cubicBezTo>
                <a:cubicBezTo>
                  <a:pt x="2643050" y="1074739"/>
                  <a:pt x="2677459" y="1069788"/>
                  <a:pt x="2707341" y="1075764"/>
                </a:cubicBezTo>
                <a:cubicBezTo>
                  <a:pt x="2796988" y="1069788"/>
                  <a:pt x="2888880" y="1078645"/>
                  <a:pt x="2976283" y="1057835"/>
                </a:cubicBezTo>
                <a:cubicBezTo>
                  <a:pt x="3018208" y="1047853"/>
                  <a:pt x="3048000" y="1010023"/>
                  <a:pt x="3083859" y="986117"/>
                </a:cubicBezTo>
                <a:lnTo>
                  <a:pt x="3137647" y="950259"/>
                </a:lnTo>
                <a:cubicBezTo>
                  <a:pt x="3149600" y="932329"/>
                  <a:pt x="3158269" y="911707"/>
                  <a:pt x="3173506" y="896470"/>
                </a:cubicBezTo>
                <a:cubicBezTo>
                  <a:pt x="3216124" y="853852"/>
                  <a:pt x="3281614" y="842505"/>
                  <a:pt x="3334871" y="824753"/>
                </a:cubicBezTo>
                <a:cubicBezTo>
                  <a:pt x="3412044" y="799028"/>
                  <a:pt x="3370314" y="811409"/>
                  <a:pt x="3460377" y="788894"/>
                </a:cubicBezTo>
                <a:cubicBezTo>
                  <a:pt x="3478306" y="800847"/>
                  <a:pt x="3508939" y="803848"/>
                  <a:pt x="3514165" y="824753"/>
                </a:cubicBezTo>
                <a:cubicBezTo>
                  <a:pt x="3522982" y="860021"/>
                  <a:pt x="3496236" y="895976"/>
                  <a:pt x="3496236" y="932329"/>
                </a:cubicBezTo>
                <a:cubicBezTo>
                  <a:pt x="3496236" y="986448"/>
                  <a:pt x="3505268" y="1040311"/>
                  <a:pt x="3514165" y="1093694"/>
                </a:cubicBezTo>
                <a:cubicBezTo>
                  <a:pt x="3517272" y="1112336"/>
                  <a:pt x="3521611" y="1131757"/>
                  <a:pt x="3532094" y="1147482"/>
                </a:cubicBezTo>
                <a:cubicBezTo>
                  <a:pt x="3546159" y="1168580"/>
                  <a:pt x="3569650" y="1181791"/>
                  <a:pt x="3585883" y="1201270"/>
                </a:cubicBezTo>
                <a:cubicBezTo>
                  <a:pt x="3599678" y="1217824"/>
                  <a:pt x="3605187" y="1241264"/>
                  <a:pt x="3621741" y="1255059"/>
                </a:cubicBezTo>
                <a:cubicBezTo>
                  <a:pt x="3642274" y="1272170"/>
                  <a:pt x="3670540" y="1277166"/>
                  <a:pt x="3693459" y="1290917"/>
                </a:cubicBezTo>
                <a:cubicBezTo>
                  <a:pt x="3730415" y="1313090"/>
                  <a:pt x="3760150" y="1349006"/>
                  <a:pt x="3801036" y="1362635"/>
                </a:cubicBezTo>
                <a:lnTo>
                  <a:pt x="3908612" y="1398494"/>
                </a:lnTo>
                <a:lnTo>
                  <a:pt x="3962400" y="1416423"/>
                </a:lnTo>
                <a:cubicBezTo>
                  <a:pt x="4046071" y="1410447"/>
                  <a:pt x="4130103" y="1408295"/>
                  <a:pt x="4213412" y="1398494"/>
                </a:cubicBezTo>
                <a:cubicBezTo>
                  <a:pt x="4232182" y="1396286"/>
                  <a:pt x="4252442" y="1392370"/>
                  <a:pt x="4267200" y="1380564"/>
                </a:cubicBezTo>
                <a:cubicBezTo>
                  <a:pt x="4284026" y="1367103"/>
                  <a:pt x="4287822" y="1342013"/>
                  <a:pt x="4303059" y="1326776"/>
                </a:cubicBezTo>
                <a:cubicBezTo>
                  <a:pt x="4318296" y="1311539"/>
                  <a:pt x="4338918" y="1302870"/>
                  <a:pt x="4356847" y="1290917"/>
                </a:cubicBezTo>
                <a:cubicBezTo>
                  <a:pt x="4384382" y="1249616"/>
                  <a:pt x="4388759" y="1219200"/>
                  <a:pt x="4446494" y="1219200"/>
                </a:cubicBezTo>
                <a:cubicBezTo>
                  <a:pt x="4465393" y="1219200"/>
                  <a:pt x="4482353" y="1231153"/>
                  <a:pt x="4500283" y="1237129"/>
                </a:cubicBezTo>
                <a:cubicBezTo>
                  <a:pt x="4652677" y="1338726"/>
                  <a:pt x="4416624" y="1171395"/>
                  <a:pt x="4625789" y="1380564"/>
                </a:cubicBezTo>
                <a:cubicBezTo>
                  <a:pt x="4643718" y="1398494"/>
                  <a:pt x="4663075" y="1415101"/>
                  <a:pt x="4679577" y="1434353"/>
                </a:cubicBezTo>
                <a:cubicBezTo>
                  <a:pt x="4738928" y="1503596"/>
                  <a:pt x="4720424" y="1504252"/>
                  <a:pt x="4787153" y="1559859"/>
                </a:cubicBezTo>
                <a:cubicBezTo>
                  <a:pt x="4803707" y="1573654"/>
                  <a:pt x="4823012" y="1583764"/>
                  <a:pt x="4840941" y="1595717"/>
                </a:cubicBezTo>
                <a:cubicBezTo>
                  <a:pt x="4876801" y="1649508"/>
                  <a:pt x="4870822" y="1655481"/>
                  <a:pt x="4930589" y="1685364"/>
                </a:cubicBezTo>
                <a:cubicBezTo>
                  <a:pt x="4947493" y="1693816"/>
                  <a:pt x="4967856" y="1694116"/>
                  <a:pt x="4984377" y="1703294"/>
                </a:cubicBezTo>
                <a:cubicBezTo>
                  <a:pt x="5169323" y="1806043"/>
                  <a:pt x="5024034" y="1752373"/>
                  <a:pt x="5145741" y="1792941"/>
                </a:cubicBezTo>
                <a:cubicBezTo>
                  <a:pt x="5181600" y="1786965"/>
                  <a:pt x="5223536" y="1795859"/>
                  <a:pt x="5253318" y="1775012"/>
                </a:cubicBezTo>
                <a:cubicBezTo>
                  <a:pt x="5288625" y="1750297"/>
                  <a:pt x="5325036" y="1667435"/>
                  <a:pt x="5325036" y="1667435"/>
                </a:cubicBezTo>
                <a:cubicBezTo>
                  <a:pt x="5331012" y="1643529"/>
                  <a:pt x="5336196" y="1619411"/>
                  <a:pt x="5342965" y="1595717"/>
                </a:cubicBezTo>
                <a:cubicBezTo>
                  <a:pt x="5354631" y="1554885"/>
                  <a:pt x="5365321" y="1519573"/>
                  <a:pt x="5396753" y="1488141"/>
                </a:cubicBezTo>
                <a:cubicBezTo>
                  <a:pt x="5411990" y="1472904"/>
                  <a:pt x="5432612" y="1464235"/>
                  <a:pt x="5450541" y="1452282"/>
                </a:cubicBezTo>
                <a:cubicBezTo>
                  <a:pt x="5468471" y="1464235"/>
                  <a:pt x="5489093" y="1472904"/>
                  <a:pt x="5504330" y="1488141"/>
                </a:cubicBezTo>
                <a:cubicBezTo>
                  <a:pt x="5519567" y="1503378"/>
                  <a:pt x="5531437" y="1522238"/>
                  <a:pt x="5540189" y="1541929"/>
                </a:cubicBezTo>
                <a:cubicBezTo>
                  <a:pt x="5579192" y="1629687"/>
                  <a:pt x="5569909" y="1640996"/>
                  <a:pt x="5593977" y="1721223"/>
                </a:cubicBezTo>
                <a:cubicBezTo>
                  <a:pt x="5604839" y="1757428"/>
                  <a:pt x="5617883" y="1792941"/>
                  <a:pt x="5629836" y="1828800"/>
                </a:cubicBezTo>
                <a:lnTo>
                  <a:pt x="5647765" y="1882588"/>
                </a:lnTo>
                <a:cubicBezTo>
                  <a:pt x="5653741" y="1900517"/>
                  <a:pt x="5655211" y="1920651"/>
                  <a:pt x="5665694" y="1936376"/>
                </a:cubicBezTo>
                <a:lnTo>
                  <a:pt x="5773271" y="2097741"/>
                </a:lnTo>
                <a:lnTo>
                  <a:pt x="5809130" y="2151529"/>
                </a:lnTo>
                <a:lnTo>
                  <a:pt x="5862918" y="2312894"/>
                </a:lnTo>
                <a:cubicBezTo>
                  <a:pt x="5868894" y="2330823"/>
                  <a:pt x="5870364" y="2350957"/>
                  <a:pt x="5880847" y="2366682"/>
                </a:cubicBezTo>
                <a:cubicBezTo>
                  <a:pt x="5983607" y="2520820"/>
                  <a:pt x="5860410" y="2325805"/>
                  <a:pt x="5934636" y="2474259"/>
                </a:cubicBezTo>
                <a:cubicBezTo>
                  <a:pt x="5944273" y="2493532"/>
                  <a:pt x="5959803" y="2509338"/>
                  <a:pt x="5970494" y="2528047"/>
                </a:cubicBezTo>
                <a:cubicBezTo>
                  <a:pt x="5983754" y="2551253"/>
                  <a:pt x="5993092" y="2576558"/>
                  <a:pt x="6006353" y="2599764"/>
                </a:cubicBezTo>
                <a:cubicBezTo>
                  <a:pt x="6017044" y="2618474"/>
                  <a:pt x="6031521" y="2634843"/>
                  <a:pt x="6042212" y="2653553"/>
                </a:cubicBezTo>
                <a:cubicBezTo>
                  <a:pt x="6152479" y="2846519"/>
                  <a:pt x="5974344" y="2569677"/>
                  <a:pt x="6149789" y="2832847"/>
                </a:cubicBezTo>
                <a:cubicBezTo>
                  <a:pt x="6161742" y="2850776"/>
                  <a:pt x="6178833" y="2866193"/>
                  <a:pt x="6185647" y="2886635"/>
                </a:cubicBezTo>
                <a:cubicBezTo>
                  <a:pt x="6197600" y="2922494"/>
                  <a:pt x="6200539" y="2962762"/>
                  <a:pt x="6221506" y="2994212"/>
                </a:cubicBezTo>
                <a:lnTo>
                  <a:pt x="6293224" y="3101788"/>
                </a:lnTo>
                <a:lnTo>
                  <a:pt x="6329083" y="3155576"/>
                </a:lnTo>
                <a:cubicBezTo>
                  <a:pt x="6335059" y="3173505"/>
                  <a:pt x="6337834" y="3192843"/>
                  <a:pt x="6347012" y="3209364"/>
                </a:cubicBezTo>
                <a:cubicBezTo>
                  <a:pt x="6367942" y="3247038"/>
                  <a:pt x="6418730" y="3316941"/>
                  <a:pt x="6418730" y="3316941"/>
                </a:cubicBezTo>
                <a:cubicBezTo>
                  <a:pt x="6424706" y="3334870"/>
                  <a:pt x="6428207" y="3353825"/>
                  <a:pt x="6436659" y="3370729"/>
                </a:cubicBezTo>
                <a:cubicBezTo>
                  <a:pt x="6446296" y="3390003"/>
                  <a:pt x="6472518" y="3424517"/>
                  <a:pt x="6472518" y="3424517"/>
                </a:cubicBezTo>
              </a:path>
            </a:pathLst>
          </a:cu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Freeform 35">
            <a:extLst>
              <a:ext uri="{FF2B5EF4-FFF2-40B4-BE49-F238E27FC236}">
                <a16:creationId xmlns:a16="http://schemas.microsoft.com/office/drawing/2014/main" id="{55707758-AACA-5B57-8DB3-71914EDF51B4}"/>
              </a:ext>
            </a:extLst>
          </p:cNvPr>
          <p:cNvSpPr/>
          <p:nvPr/>
        </p:nvSpPr>
        <p:spPr>
          <a:xfrm>
            <a:off x="1403389" y="2709554"/>
            <a:ext cx="6472518" cy="3424517"/>
          </a:xfrm>
          <a:custGeom>
            <a:avLst/>
            <a:gdLst>
              <a:gd name="connsiteX0" fmla="*/ 0 w 6472518"/>
              <a:gd name="connsiteY0" fmla="*/ 2330823 h 3424517"/>
              <a:gd name="connsiteX1" fmla="*/ 125506 w 6472518"/>
              <a:gd name="connsiteY1" fmla="*/ 2205317 h 3424517"/>
              <a:gd name="connsiteX2" fmla="*/ 161365 w 6472518"/>
              <a:gd name="connsiteY2" fmla="*/ 2151529 h 3424517"/>
              <a:gd name="connsiteX3" fmla="*/ 215153 w 6472518"/>
              <a:gd name="connsiteY3" fmla="*/ 2097741 h 3424517"/>
              <a:gd name="connsiteX4" fmla="*/ 268941 w 6472518"/>
              <a:gd name="connsiteY4" fmla="*/ 1972235 h 3424517"/>
              <a:gd name="connsiteX5" fmla="*/ 286871 w 6472518"/>
              <a:gd name="connsiteY5" fmla="*/ 1918447 h 3424517"/>
              <a:gd name="connsiteX6" fmla="*/ 322730 w 6472518"/>
              <a:gd name="connsiteY6" fmla="*/ 1828800 h 3424517"/>
              <a:gd name="connsiteX7" fmla="*/ 394447 w 6472518"/>
              <a:gd name="connsiteY7" fmla="*/ 1577788 h 3424517"/>
              <a:gd name="connsiteX8" fmla="*/ 412377 w 6472518"/>
              <a:gd name="connsiteY8" fmla="*/ 1452282 h 3424517"/>
              <a:gd name="connsiteX9" fmla="*/ 430306 w 6472518"/>
              <a:gd name="connsiteY9" fmla="*/ 1380564 h 3424517"/>
              <a:gd name="connsiteX10" fmla="*/ 448236 w 6472518"/>
              <a:gd name="connsiteY10" fmla="*/ 1237129 h 3424517"/>
              <a:gd name="connsiteX11" fmla="*/ 466165 w 6472518"/>
              <a:gd name="connsiteY11" fmla="*/ 1147482 h 3424517"/>
              <a:gd name="connsiteX12" fmla="*/ 484094 w 6472518"/>
              <a:gd name="connsiteY12" fmla="*/ 1039906 h 3424517"/>
              <a:gd name="connsiteX13" fmla="*/ 537883 w 6472518"/>
              <a:gd name="connsiteY13" fmla="*/ 896470 h 3424517"/>
              <a:gd name="connsiteX14" fmla="*/ 573741 w 6472518"/>
              <a:gd name="connsiteY14" fmla="*/ 770964 h 3424517"/>
              <a:gd name="connsiteX15" fmla="*/ 591671 w 6472518"/>
              <a:gd name="connsiteY15" fmla="*/ 717176 h 3424517"/>
              <a:gd name="connsiteX16" fmla="*/ 663389 w 6472518"/>
              <a:gd name="connsiteY16" fmla="*/ 591670 h 3424517"/>
              <a:gd name="connsiteX17" fmla="*/ 699247 w 6472518"/>
              <a:gd name="connsiteY17" fmla="*/ 484094 h 3424517"/>
              <a:gd name="connsiteX18" fmla="*/ 770965 w 6472518"/>
              <a:gd name="connsiteY18" fmla="*/ 376517 h 3424517"/>
              <a:gd name="connsiteX19" fmla="*/ 806824 w 6472518"/>
              <a:gd name="connsiteY19" fmla="*/ 322729 h 3424517"/>
              <a:gd name="connsiteX20" fmla="*/ 860612 w 6472518"/>
              <a:gd name="connsiteY20" fmla="*/ 197223 h 3424517"/>
              <a:gd name="connsiteX21" fmla="*/ 878541 w 6472518"/>
              <a:gd name="connsiteY21" fmla="*/ 143435 h 3424517"/>
              <a:gd name="connsiteX22" fmla="*/ 950259 w 6472518"/>
              <a:gd name="connsiteY22" fmla="*/ 35859 h 3424517"/>
              <a:gd name="connsiteX23" fmla="*/ 1057836 w 6472518"/>
              <a:gd name="connsiteY23" fmla="*/ 0 h 3424517"/>
              <a:gd name="connsiteX24" fmla="*/ 1255059 w 6472518"/>
              <a:gd name="connsiteY24" fmla="*/ 17929 h 3424517"/>
              <a:gd name="connsiteX25" fmla="*/ 1308847 w 6472518"/>
              <a:gd name="connsiteY25" fmla="*/ 125506 h 3424517"/>
              <a:gd name="connsiteX26" fmla="*/ 1344706 w 6472518"/>
              <a:gd name="connsiteY26" fmla="*/ 179294 h 3424517"/>
              <a:gd name="connsiteX27" fmla="*/ 1380565 w 6472518"/>
              <a:gd name="connsiteY27" fmla="*/ 286870 h 3424517"/>
              <a:gd name="connsiteX28" fmla="*/ 1416424 w 6472518"/>
              <a:gd name="connsiteY28" fmla="*/ 394447 h 3424517"/>
              <a:gd name="connsiteX29" fmla="*/ 1434353 w 6472518"/>
              <a:gd name="connsiteY29" fmla="*/ 448235 h 3424517"/>
              <a:gd name="connsiteX30" fmla="*/ 1470212 w 6472518"/>
              <a:gd name="connsiteY30" fmla="*/ 502023 h 3424517"/>
              <a:gd name="connsiteX31" fmla="*/ 1488141 w 6472518"/>
              <a:gd name="connsiteY31" fmla="*/ 555812 h 3424517"/>
              <a:gd name="connsiteX32" fmla="*/ 1846730 w 6472518"/>
              <a:gd name="connsiteY32" fmla="*/ 609600 h 3424517"/>
              <a:gd name="connsiteX33" fmla="*/ 1900518 w 6472518"/>
              <a:gd name="connsiteY33" fmla="*/ 663388 h 3424517"/>
              <a:gd name="connsiteX34" fmla="*/ 2097741 w 6472518"/>
              <a:gd name="connsiteY34" fmla="*/ 753035 h 3424517"/>
              <a:gd name="connsiteX35" fmla="*/ 2205318 w 6472518"/>
              <a:gd name="connsiteY35" fmla="*/ 735106 h 3424517"/>
              <a:gd name="connsiteX36" fmla="*/ 2277036 w 6472518"/>
              <a:gd name="connsiteY36" fmla="*/ 627529 h 3424517"/>
              <a:gd name="connsiteX37" fmla="*/ 2348753 w 6472518"/>
              <a:gd name="connsiteY37" fmla="*/ 466164 h 3424517"/>
              <a:gd name="connsiteX38" fmla="*/ 2420471 w 6472518"/>
              <a:gd name="connsiteY38" fmla="*/ 215153 h 3424517"/>
              <a:gd name="connsiteX39" fmla="*/ 2492189 w 6472518"/>
              <a:gd name="connsiteY39" fmla="*/ 107576 h 3424517"/>
              <a:gd name="connsiteX40" fmla="*/ 2510118 w 6472518"/>
              <a:gd name="connsiteY40" fmla="*/ 161364 h 3424517"/>
              <a:gd name="connsiteX41" fmla="*/ 2545977 w 6472518"/>
              <a:gd name="connsiteY41" fmla="*/ 806823 h 3424517"/>
              <a:gd name="connsiteX42" fmla="*/ 2581836 w 6472518"/>
              <a:gd name="connsiteY42" fmla="*/ 932329 h 3424517"/>
              <a:gd name="connsiteX43" fmla="*/ 2599765 w 6472518"/>
              <a:gd name="connsiteY43" fmla="*/ 1004047 h 3424517"/>
              <a:gd name="connsiteX44" fmla="*/ 2617694 w 6472518"/>
              <a:gd name="connsiteY44" fmla="*/ 1057835 h 3424517"/>
              <a:gd name="connsiteX45" fmla="*/ 2707341 w 6472518"/>
              <a:gd name="connsiteY45" fmla="*/ 1075764 h 3424517"/>
              <a:gd name="connsiteX46" fmla="*/ 2976283 w 6472518"/>
              <a:gd name="connsiteY46" fmla="*/ 1057835 h 3424517"/>
              <a:gd name="connsiteX47" fmla="*/ 3083859 w 6472518"/>
              <a:gd name="connsiteY47" fmla="*/ 986117 h 3424517"/>
              <a:gd name="connsiteX48" fmla="*/ 3137647 w 6472518"/>
              <a:gd name="connsiteY48" fmla="*/ 950259 h 3424517"/>
              <a:gd name="connsiteX49" fmla="*/ 3173506 w 6472518"/>
              <a:gd name="connsiteY49" fmla="*/ 896470 h 3424517"/>
              <a:gd name="connsiteX50" fmla="*/ 3334871 w 6472518"/>
              <a:gd name="connsiteY50" fmla="*/ 824753 h 3424517"/>
              <a:gd name="connsiteX51" fmla="*/ 3460377 w 6472518"/>
              <a:gd name="connsiteY51" fmla="*/ 788894 h 3424517"/>
              <a:gd name="connsiteX52" fmla="*/ 3514165 w 6472518"/>
              <a:gd name="connsiteY52" fmla="*/ 824753 h 3424517"/>
              <a:gd name="connsiteX53" fmla="*/ 3496236 w 6472518"/>
              <a:gd name="connsiteY53" fmla="*/ 932329 h 3424517"/>
              <a:gd name="connsiteX54" fmla="*/ 3514165 w 6472518"/>
              <a:gd name="connsiteY54" fmla="*/ 1093694 h 3424517"/>
              <a:gd name="connsiteX55" fmla="*/ 3532094 w 6472518"/>
              <a:gd name="connsiteY55" fmla="*/ 1147482 h 3424517"/>
              <a:gd name="connsiteX56" fmla="*/ 3585883 w 6472518"/>
              <a:gd name="connsiteY56" fmla="*/ 1201270 h 3424517"/>
              <a:gd name="connsiteX57" fmla="*/ 3621741 w 6472518"/>
              <a:gd name="connsiteY57" fmla="*/ 1255059 h 3424517"/>
              <a:gd name="connsiteX58" fmla="*/ 3693459 w 6472518"/>
              <a:gd name="connsiteY58" fmla="*/ 1290917 h 3424517"/>
              <a:gd name="connsiteX59" fmla="*/ 3801036 w 6472518"/>
              <a:gd name="connsiteY59" fmla="*/ 1362635 h 3424517"/>
              <a:gd name="connsiteX60" fmla="*/ 3908612 w 6472518"/>
              <a:gd name="connsiteY60" fmla="*/ 1398494 h 3424517"/>
              <a:gd name="connsiteX61" fmla="*/ 3962400 w 6472518"/>
              <a:gd name="connsiteY61" fmla="*/ 1416423 h 3424517"/>
              <a:gd name="connsiteX62" fmla="*/ 4213412 w 6472518"/>
              <a:gd name="connsiteY62" fmla="*/ 1398494 h 3424517"/>
              <a:gd name="connsiteX63" fmla="*/ 4267200 w 6472518"/>
              <a:gd name="connsiteY63" fmla="*/ 1380564 h 3424517"/>
              <a:gd name="connsiteX64" fmla="*/ 4303059 w 6472518"/>
              <a:gd name="connsiteY64" fmla="*/ 1326776 h 3424517"/>
              <a:gd name="connsiteX65" fmla="*/ 4356847 w 6472518"/>
              <a:gd name="connsiteY65" fmla="*/ 1290917 h 3424517"/>
              <a:gd name="connsiteX66" fmla="*/ 4446494 w 6472518"/>
              <a:gd name="connsiteY66" fmla="*/ 1219200 h 3424517"/>
              <a:gd name="connsiteX67" fmla="*/ 4500283 w 6472518"/>
              <a:gd name="connsiteY67" fmla="*/ 1237129 h 3424517"/>
              <a:gd name="connsiteX68" fmla="*/ 4625789 w 6472518"/>
              <a:gd name="connsiteY68" fmla="*/ 1380564 h 3424517"/>
              <a:gd name="connsiteX69" fmla="*/ 4679577 w 6472518"/>
              <a:gd name="connsiteY69" fmla="*/ 1434353 h 3424517"/>
              <a:gd name="connsiteX70" fmla="*/ 4787153 w 6472518"/>
              <a:gd name="connsiteY70" fmla="*/ 1559859 h 3424517"/>
              <a:gd name="connsiteX71" fmla="*/ 4840941 w 6472518"/>
              <a:gd name="connsiteY71" fmla="*/ 1595717 h 3424517"/>
              <a:gd name="connsiteX72" fmla="*/ 4930589 w 6472518"/>
              <a:gd name="connsiteY72" fmla="*/ 1685364 h 3424517"/>
              <a:gd name="connsiteX73" fmla="*/ 4984377 w 6472518"/>
              <a:gd name="connsiteY73" fmla="*/ 1703294 h 3424517"/>
              <a:gd name="connsiteX74" fmla="*/ 5145741 w 6472518"/>
              <a:gd name="connsiteY74" fmla="*/ 1792941 h 3424517"/>
              <a:gd name="connsiteX75" fmla="*/ 5253318 w 6472518"/>
              <a:gd name="connsiteY75" fmla="*/ 1775012 h 3424517"/>
              <a:gd name="connsiteX76" fmla="*/ 5325036 w 6472518"/>
              <a:gd name="connsiteY76" fmla="*/ 1667435 h 3424517"/>
              <a:gd name="connsiteX77" fmla="*/ 5342965 w 6472518"/>
              <a:gd name="connsiteY77" fmla="*/ 1595717 h 3424517"/>
              <a:gd name="connsiteX78" fmla="*/ 5396753 w 6472518"/>
              <a:gd name="connsiteY78" fmla="*/ 1488141 h 3424517"/>
              <a:gd name="connsiteX79" fmla="*/ 5450541 w 6472518"/>
              <a:gd name="connsiteY79" fmla="*/ 1452282 h 3424517"/>
              <a:gd name="connsiteX80" fmla="*/ 5504330 w 6472518"/>
              <a:gd name="connsiteY80" fmla="*/ 1488141 h 3424517"/>
              <a:gd name="connsiteX81" fmla="*/ 5540189 w 6472518"/>
              <a:gd name="connsiteY81" fmla="*/ 1541929 h 3424517"/>
              <a:gd name="connsiteX82" fmla="*/ 5593977 w 6472518"/>
              <a:gd name="connsiteY82" fmla="*/ 1721223 h 3424517"/>
              <a:gd name="connsiteX83" fmla="*/ 5629836 w 6472518"/>
              <a:gd name="connsiteY83" fmla="*/ 1828800 h 3424517"/>
              <a:gd name="connsiteX84" fmla="*/ 5647765 w 6472518"/>
              <a:gd name="connsiteY84" fmla="*/ 1882588 h 3424517"/>
              <a:gd name="connsiteX85" fmla="*/ 5665694 w 6472518"/>
              <a:gd name="connsiteY85" fmla="*/ 1936376 h 3424517"/>
              <a:gd name="connsiteX86" fmla="*/ 5773271 w 6472518"/>
              <a:gd name="connsiteY86" fmla="*/ 2097741 h 3424517"/>
              <a:gd name="connsiteX87" fmla="*/ 5809130 w 6472518"/>
              <a:gd name="connsiteY87" fmla="*/ 2151529 h 3424517"/>
              <a:gd name="connsiteX88" fmla="*/ 5862918 w 6472518"/>
              <a:gd name="connsiteY88" fmla="*/ 2312894 h 3424517"/>
              <a:gd name="connsiteX89" fmla="*/ 5880847 w 6472518"/>
              <a:gd name="connsiteY89" fmla="*/ 2366682 h 3424517"/>
              <a:gd name="connsiteX90" fmla="*/ 5934636 w 6472518"/>
              <a:gd name="connsiteY90" fmla="*/ 2474259 h 3424517"/>
              <a:gd name="connsiteX91" fmla="*/ 5970494 w 6472518"/>
              <a:gd name="connsiteY91" fmla="*/ 2528047 h 3424517"/>
              <a:gd name="connsiteX92" fmla="*/ 6006353 w 6472518"/>
              <a:gd name="connsiteY92" fmla="*/ 2599764 h 3424517"/>
              <a:gd name="connsiteX93" fmla="*/ 6042212 w 6472518"/>
              <a:gd name="connsiteY93" fmla="*/ 2653553 h 3424517"/>
              <a:gd name="connsiteX94" fmla="*/ 6149789 w 6472518"/>
              <a:gd name="connsiteY94" fmla="*/ 2832847 h 3424517"/>
              <a:gd name="connsiteX95" fmla="*/ 6185647 w 6472518"/>
              <a:gd name="connsiteY95" fmla="*/ 2886635 h 3424517"/>
              <a:gd name="connsiteX96" fmla="*/ 6221506 w 6472518"/>
              <a:gd name="connsiteY96" fmla="*/ 2994212 h 3424517"/>
              <a:gd name="connsiteX97" fmla="*/ 6293224 w 6472518"/>
              <a:gd name="connsiteY97" fmla="*/ 3101788 h 3424517"/>
              <a:gd name="connsiteX98" fmla="*/ 6329083 w 6472518"/>
              <a:gd name="connsiteY98" fmla="*/ 3155576 h 3424517"/>
              <a:gd name="connsiteX99" fmla="*/ 6347012 w 6472518"/>
              <a:gd name="connsiteY99" fmla="*/ 3209364 h 3424517"/>
              <a:gd name="connsiteX100" fmla="*/ 6418730 w 6472518"/>
              <a:gd name="connsiteY100" fmla="*/ 3316941 h 3424517"/>
              <a:gd name="connsiteX101" fmla="*/ 6436659 w 6472518"/>
              <a:gd name="connsiteY101" fmla="*/ 3370729 h 3424517"/>
              <a:gd name="connsiteX102" fmla="*/ 6472518 w 6472518"/>
              <a:gd name="connsiteY102" fmla="*/ 3424517 h 342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472518" h="3424517">
                <a:moveTo>
                  <a:pt x="0" y="2330823"/>
                </a:moveTo>
                <a:cubicBezTo>
                  <a:pt x="41835" y="2288988"/>
                  <a:pt x="85927" y="2249293"/>
                  <a:pt x="125506" y="2205317"/>
                </a:cubicBezTo>
                <a:cubicBezTo>
                  <a:pt x="139921" y="2189300"/>
                  <a:pt x="147570" y="2168083"/>
                  <a:pt x="161365" y="2151529"/>
                </a:cubicBezTo>
                <a:cubicBezTo>
                  <a:pt x="177597" y="2132050"/>
                  <a:pt x="197224" y="2115670"/>
                  <a:pt x="215153" y="2097741"/>
                </a:cubicBezTo>
                <a:cubicBezTo>
                  <a:pt x="257202" y="1971599"/>
                  <a:pt x="202475" y="2127323"/>
                  <a:pt x="268941" y="1972235"/>
                </a:cubicBezTo>
                <a:cubicBezTo>
                  <a:pt x="276386" y="1954864"/>
                  <a:pt x="280235" y="1936143"/>
                  <a:pt x="286871" y="1918447"/>
                </a:cubicBezTo>
                <a:cubicBezTo>
                  <a:pt x="298172" y="1888312"/>
                  <a:pt x="311731" y="1859047"/>
                  <a:pt x="322730" y="1828800"/>
                </a:cubicBezTo>
                <a:cubicBezTo>
                  <a:pt x="346772" y="1762684"/>
                  <a:pt x="385148" y="1642876"/>
                  <a:pt x="394447" y="1577788"/>
                </a:cubicBezTo>
                <a:cubicBezTo>
                  <a:pt x="400424" y="1535953"/>
                  <a:pt x="404817" y="1493860"/>
                  <a:pt x="412377" y="1452282"/>
                </a:cubicBezTo>
                <a:cubicBezTo>
                  <a:pt x="416785" y="1428038"/>
                  <a:pt x="426255" y="1404870"/>
                  <a:pt x="430306" y="1380564"/>
                </a:cubicBezTo>
                <a:cubicBezTo>
                  <a:pt x="438227" y="1333036"/>
                  <a:pt x="440909" y="1284752"/>
                  <a:pt x="448236" y="1237129"/>
                </a:cubicBezTo>
                <a:cubicBezTo>
                  <a:pt x="452870" y="1207009"/>
                  <a:pt x="460714" y="1177465"/>
                  <a:pt x="466165" y="1147482"/>
                </a:cubicBezTo>
                <a:cubicBezTo>
                  <a:pt x="472668" y="1111715"/>
                  <a:pt x="476208" y="1075394"/>
                  <a:pt x="484094" y="1039906"/>
                </a:cubicBezTo>
                <a:cubicBezTo>
                  <a:pt x="491493" y="1006611"/>
                  <a:pt x="530270" y="916771"/>
                  <a:pt x="537883" y="896470"/>
                </a:cubicBezTo>
                <a:cubicBezTo>
                  <a:pt x="563677" y="827687"/>
                  <a:pt x="551134" y="850088"/>
                  <a:pt x="573741" y="770964"/>
                </a:cubicBezTo>
                <a:cubicBezTo>
                  <a:pt x="578933" y="752792"/>
                  <a:pt x="583219" y="734080"/>
                  <a:pt x="591671" y="717176"/>
                </a:cubicBezTo>
                <a:cubicBezTo>
                  <a:pt x="656356" y="587809"/>
                  <a:pt x="600528" y="748823"/>
                  <a:pt x="663389" y="591670"/>
                </a:cubicBezTo>
                <a:cubicBezTo>
                  <a:pt x="677427" y="556575"/>
                  <a:pt x="678280" y="515544"/>
                  <a:pt x="699247" y="484094"/>
                </a:cubicBezTo>
                <a:lnTo>
                  <a:pt x="770965" y="376517"/>
                </a:lnTo>
                <a:lnTo>
                  <a:pt x="806824" y="322729"/>
                </a:lnTo>
                <a:cubicBezTo>
                  <a:pt x="844138" y="173471"/>
                  <a:pt x="798703" y="321043"/>
                  <a:pt x="860612" y="197223"/>
                </a:cubicBezTo>
                <a:cubicBezTo>
                  <a:pt x="869064" y="180319"/>
                  <a:pt x="869363" y="159956"/>
                  <a:pt x="878541" y="143435"/>
                </a:cubicBezTo>
                <a:cubicBezTo>
                  <a:pt x="899471" y="105762"/>
                  <a:pt x="909374" y="49487"/>
                  <a:pt x="950259" y="35859"/>
                </a:cubicBezTo>
                <a:lnTo>
                  <a:pt x="1057836" y="0"/>
                </a:lnTo>
                <a:cubicBezTo>
                  <a:pt x="1123577" y="5976"/>
                  <a:pt x="1191966" y="-1484"/>
                  <a:pt x="1255059" y="17929"/>
                </a:cubicBezTo>
                <a:cubicBezTo>
                  <a:pt x="1285423" y="27272"/>
                  <a:pt x="1298118" y="104048"/>
                  <a:pt x="1308847" y="125506"/>
                </a:cubicBezTo>
                <a:cubicBezTo>
                  <a:pt x="1318484" y="144780"/>
                  <a:pt x="1335954" y="159603"/>
                  <a:pt x="1344706" y="179294"/>
                </a:cubicBezTo>
                <a:cubicBezTo>
                  <a:pt x="1360057" y="213835"/>
                  <a:pt x="1368612" y="251011"/>
                  <a:pt x="1380565" y="286870"/>
                </a:cubicBezTo>
                <a:lnTo>
                  <a:pt x="1416424" y="394447"/>
                </a:lnTo>
                <a:cubicBezTo>
                  <a:pt x="1422400" y="412376"/>
                  <a:pt x="1423870" y="432510"/>
                  <a:pt x="1434353" y="448235"/>
                </a:cubicBezTo>
                <a:lnTo>
                  <a:pt x="1470212" y="502023"/>
                </a:lnTo>
                <a:cubicBezTo>
                  <a:pt x="1476188" y="519953"/>
                  <a:pt x="1476335" y="541054"/>
                  <a:pt x="1488141" y="555812"/>
                </a:cubicBezTo>
                <a:cubicBezTo>
                  <a:pt x="1558799" y="644134"/>
                  <a:pt x="1840711" y="609246"/>
                  <a:pt x="1846730" y="609600"/>
                </a:cubicBezTo>
                <a:cubicBezTo>
                  <a:pt x="1864659" y="627529"/>
                  <a:pt x="1879126" y="649775"/>
                  <a:pt x="1900518" y="663388"/>
                </a:cubicBezTo>
                <a:cubicBezTo>
                  <a:pt x="1988707" y="719508"/>
                  <a:pt x="2018750" y="726705"/>
                  <a:pt x="2097741" y="753035"/>
                </a:cubicBezTo>
                <a:cubicBezTo>
                  <a:pt x="2133600" y="747059"/>
                  <a:pt x="2175536" y="755953"/>
                  <a:pt x="2205318" y="735106"/>
                </a:cubicBezTo>
                <a:cubicBezTo>
                  <a:pt x="2240625" y="710391"/>
                  <a:pt x="2277036" y="627529"/>
                  <a:pt x="2277036" y="627529"/>
                </a:cubicBezTo>
                <a:cubicBezTo>
                  <a:pt x="2319708" y="499510"/>
                  <a:pt x="2291927" y="551403"/>
                  <a:pt x="2348753" y="466164"/>
                </a:cubicBezTo>
                <a:cubicBezTo>
                  <a:pt x="2353535" y="447036"/>
                  <a:pt x="2399893" y="246020"/>
                  <a:pt x="2420471" y="215153"/>
                </a:cubicBezTo>
                <a:lnTo>
                  <a:pt x="2492189" y="107576"/>
                </a:lnTo>
                <a:cubicBezTo>
                  <a:pt x="2498165" y="125505"/>
                  <a:pt x="2509008" y="142497"/>
                  <a:pt x="2510118" y="161364"/>
                </a:cubicBezTo>
                <a:cubicBezTo>
                  <a:pt x="2537007" y="618482"/>
                  <a:pt x="2490381" y="556641"/>
                  <a:pt x="2545977" y="806823"/>
                </a:cubicBezTo>
                <a:cubicBezTo>
                  <a:pt x="2574009" y="932965"/>
                  <a:pt x="2551881" y="827485"/>
                  <a:pt x="2581836" y="932329"/>
                </a:cubicBezTo>
                <a:cubicBezTo>
                  <a:pt x="2588606" y="956023"/>
                  <a:pt x="2592996" y="980353"/>
                  <a:pt x="2599765" y="1004047"/>
                </a:cubicBezTo>
                <a:cubicBezTo>
                  <a:pt x="2604957" y="1022219"/>
                  <a:pt x="2601969" y="1047352"/>
                  <a:pt x="2617694" y="1057835"/>
                </a:cubicBezTo>
                <a:cubicBezTo>
                  <a:pt x="2643050" y="1074739"/>
                  <a:pt x="2677459" y="1069788"/>
                  <a:pt x="2707341" y="1075764"/>
                </a:cubicBezTo>
                <a:cubicBezTo>
                  <a:pt x="2796988" y="1069788"/>
                  <a:pt x="2888880" y="1078645"/>
                  <a:pt x="2976283" y="1057835"/>
                </a:cubicBezTo>
                <a:cubicBezTo>
                  <a:pt x="3018208" y="1047853"/>
                  <a:pt x="3048000" y="1010023"/>
                  <a:pt x="3083859" y="986117"/>
                </a:cubicBezTo>
                <a:lnTo>
                  <a:pt x="3137647" y="950259"/>
                </a:lnTo>
                <a:cubicBezTo>
                  <a:pt x="3149600" y="932329"/>
                  <a:pt x="3158269" y="911707"/>
                  <a:pt x="3173506" y="896470"/>
                </a:cubicBezTo>
                <a:cubicBezTo>
                  <a:pt x="3216124" y="853852"/>
                  <a:pt x="3281614" y="842505"/>
                  <a:pt x="3334871" y="824753"/>
                </a:cubicBezTo>
                <a:cubicBezTo>
                  <a:pt x="3412044" y="799028"/>
                  <a:pt x="3370314" y="811409"/>
                  <a:pt x="3460377" y="788894"/>
                </a:cubicBezTo>
                <a:cubicBezTo>
                  <a:pt x="3478306" y="800847"/>
                  <a:pt x="3508939" y="803848"/>
                  <a:pt x="3514165" y="824753"/>
                </a:cubicBezTo>
                <a:cubicBezTo>
                  <a:pt x="3522982" y="860021"/>
                  <a:pt x="3496236" y="895976"/>
                  <a:pt x="3496236" y="932329"/>
                </a:cubicBezTo>
                <a:cubicBezTo>
                  <a:pt x="3496236" y="986448"/>
                  <a:pt x="3505268" y="1040311"/>
                  <a:pt x="3514165" y="1093694"/>
                </a:cubicBezTo>
                <a:cubicBezTo>
                  <a:pt x="3517272" y="1112336"/>
                  <a:pt x="3521611" y="1131757"/>
                  <a:pt x="3532094" y="1147482"/>
                </a:cubicBezTo>
                <a:cubicBezTo>
                  <a:pt x="3546159" y="1168580"/>
                  <a:pt x="3569650" y="1181791"/>
                  <a:pt x="3585883" y="1201270"/>
                </a:cubicBezTo>
                <a:cubicBezTo>
                  <a:pt x="3599678" y="1217824"/>
                  <a:pt x="3605187" y="1241264"/>
                  <a:pt x="3621741" y="1255059"/>
                </a:cubicBezTo>
                <a:cubicBezTo>
                  <a:pt x="3642274" y="1272170"/>
                  <a:pt x="3670540" y="1277166"/>
                  <a:pt x="3693459" y="1290917"/>
                </a:cubicBezTo>
                <a:cubicBezTo>
                  <a:pt x="3730415" y="1313090"/>
                  <a:pt x="3760150" y="1349006"/>
                  <a:pt x="3801036" y="1362635"/>
                </a:cubicBezTo>
                <a:lnTo>
                  <a:pt x="3908612" y="1398494"/>
                </a:lnTo>
                <a:lnTo>
                  <a:pt x="3962400" y="1416423"/>
                </a:lnTo>
                <a:cubicBezTo>
                  <a:pt x="4046071" y="1410447"/>
                  <a:pt x="4130103" y="1408295"/>
                  <a:pt x="4213412" y="1398494"/>
                </a:cubicBezTo>
                <a:cubicBezTo>
                  <a:pt x="4232182" y="1396286"/>
                  <a:pt x="4252442" y="1392370"/>
                  <a:pt x="4267200" y="1380564"/>
                </a:cubicBezTo>
                <a:cubicBezTo>
                  <a:pt x="4284026" y="1367103"/>
                  <a:pt x="4287822" y="1342013"/>
                  <a:pt x="4303059" y="1326776"/>
                </a:cubicBezTo>
                <a:cubicBezTo>
                  <a:pt x="4318296" y="1311539"/>
                  <a:pt x="4338918" y="1302870"/>
                  <a:pt x="4356847" y="1290917"/>
                </a:cubicBezTo>
                <a:cubicBezTo>
                  <a:pt x="4384382" y="1249616"/>
                  <a:pt x="4388759" y="1219200"/>
                  <a:pt x="4446494" y="1219200"/>
                </a:cubicBezTo>
                <a:cubicBezTo>
                  <a:pt x="4465393" y="1219200"/>
                  <a:pt x="4482353" y="1231153"/>
                  <a:pt x="4500283" y="1237129"/>
                </a:cubicBezTo>
                <a:cubicBezTo>
                  <a:pt x="4652677" y="1338726"/>
                  <a:pt x="4416624" y="1171395"/>
                  <a:pt x="4625789" y="1380564"/>
                </a:cubicBezTo>
                <a:cubicBezTo>
                  <a:pt x="4643718" y="1398494"/>
                  <a:pt x="4663075" y="1415101"/>
                  <a:pt x="4679577" y="1434353"/>
                </a:cubicBezTo>
                <a:cubicBezTo>
                  <a:pt x="4738928" y="1503596"/>
                  <a:pt x="4720424" y="1504252"/>
                  <a:pt x="4787153" y="1559859"/>
                </a:cubicBezTo>
                <a:cubicBezTo>
                  <a:pt x="4803707" y="1573654"/>
                  <a:pt x="4823012" y="1583764"/>
                  <a:pt x="4840941" y="1595717"/>
                </a:cubicBezTo>
                <a:cubicBezTo>
                  <a:pt x="4876801" y="1649508"/>
                  <a:pt x="4870822" y="1655481"/>
                  <a:pt x="4930589" y="1685364"/>
                </a:cubicBezTo>
                <a:cubicBezTo>
                  <a:pt x="4947493" y="1693816"/>
                  <a:pt x="4967856" y="1694116"/>
                  <a:pt x="4984377" y="1703294"/>
                </a:cubicBezTo>
                <a:cubicBezTo>
                  <a:pt x="5169323" y="1806043"/>
                  <a:pt x="5024034" y="1752373"/>
                  <a:pt x="5145741" y="1792941"/>
                </a:cubicBezTo>
                <a:cubicBezTo>
                  <a:pt x="5181600" y="1786965"/>
                  <a:pt x="5223536" y="1795859"/>
                  <a:pt x="5253318" y="1775012"/>
                </a:cubicBezTo>
                <a:cubicBezTo>
                  <a:pt x="5288625" y="1750297"/>
                  <a:pt x="5325036" y="1667435"/>
                  <a:pt x="5325036" y="1667435"/>
                </a:cubicBezTo>
                <a:cubicBezTo>
                  <a:pt x="5331012" y="1643529"/>
                  <a:pt x="5336196" y="1619411"/>
                  <a:pt x="5342965" y="1595717"/>
                </a:cubicBezTo>
                <a:cubicBezTo>
                  <a:pt x="5354631" y="1554885"/>
                  <a:pt x="5365321" y="1519573"/>
                  <a:pt x="5396753" y="1488141"/>
                </a:cubicBezTo>
                <a:cubicBezTo>
                  <a:pt x="5411990" y="1472904"/>
                  <a:pt x="5432612" y="1464235"/>
                  <a:pt x="5450541" y="1452282"/>
                </a:cubicBezTo>
                <a:cubicBezTo>
                  <a:pt x="5468471" y="1464235"/>
                  <a:pt x="5489093" y="1472904"/>
                  <a:pt x="5504330" y="1488141"/>
                </a:cubicBezTo>
                <a:cubicBezTo>
                  <a:pt x="5519567" y="1503378"/>
                  <a:pt x="5531437" y="1522238"/>
                  <a:pt x="5540189" y="1541929"/>
                </a:cubicBezTo>
                <a:cubicBezTo>
                  <a:pt x="5579192" y="1629687"/>
                  <a:pt x="5569909" y="1640996"/>
                  <a:pt x="5593977" y="1721223"/>
                </a:cubicBezTo>
                <a:cubicBezTo>
                  <a:pt x="5604839" y="1757428"/>
                  <a:pt x="5617883" y="1792941"/>
                  <a:pt x="5629836" y="1828800"/>
                </a:cubicBezTo>
                <a:lnTo>
                  <a:pt x="5647765" y="1882588"/>
                </a:lnTo>
                <a:cubicBezTo>
                  <a:pt x="5653741" y="1900517"/>
                  <a:pt x="5655211" y="1920651"/>
                  <a:pt x="5665694" y="1936376"/>
                </a:cubicBezTo>
                <a:lnTo>
                  <a:pt x="5773271" y="2097741"/>
                </a:lnTo>
                <a:lnTo>
                  <a:pt x="5809130" y="2151529"/>
                </a:lnTo>
                <a:lnTo>
                  <a:pt x="5862918" y="2312894"/>
                </a:lnTo>
                <a:cubicBezTo>
                  <a:pt x="5868894" y="2330823"/>
                  <a:pt x="5870364" y="2350957"/>
                  <a:pt x="5880847" y="2366682"/>
                </a:cubicBezTo>
                <a:cubicBezTo>
                  <a:pt x="5983607" y="2520820"/>
                  <a:pt x="5860410" y="2325805"/>
                  <a:pt x="5934636" y="2474259"/>
                </a:cubicBezTo>
                <a:cubicBezTo>
                  <a:pt x="5944273" y="2493532"/>
                  <a:pt x="5959803" y="2509338"/>
                  <a:pt x="5970494" y="2528047"/>
                </a:cubicBezTo>
                <a:cubicBezTo>
                  <a:pt x="5983754" y="2551253"/>
                  <a:pt x="5993092" y="2576558"/>
                  <a:pt x="6006353" y="2599764"/>
                </a:cubicBezTo>
                <a:cubicBezTo>
                  <a:pt x="6017044" y="2618474"/>
                  <a:pt x="6031521" y="2634843"/>
                  <a:pt x="6042212" y="2653553"/>
                </a:cubicBezTo>
                <a:cubicBezTo>
                  <a:pt x="6152479" y="2846519"/>
                  <a:pt x="5974344" y="2569677"/>
                  <a:pt x="6149789" y="2832847"/>
                </a:cubicBezTo>
                <a:cubicBezTo>
                  <a:pt x="6161742" y="2850776"/>
                  <a:pt x="6178833" y="2866193"/>
                  <a:pt x="6185647" y="2886635"/>
                </a:cubicBezTo>
                <a:cubicBezTo>
                  <a:pt x="6197600" y="2922494"/>
                  <a:pt x="6200539" y="2962762"/>
                  <a:pt x="6221506" y="2994212"/>
                </a:cubicBezTo>
                <a:lnTo>
                  <a:pt x="6293224" y="3101788"/>
                </a:lnTo>
                <a:lnTo>
                  <a:pt x="6329083" y="3155576"/>
                </a:lnTo>
                <a:cubicBezTo>
                  <a:pt x="6335059" y="3173505"/>
                  <a:pt x="6337834" y="3192843"/>
                  <a:pt x="6347012" y="3209364"/>
                </a:cubicBezTo>
                <a:cubicBezTo>
                  <a:pt x="6367942" y="3247038"/>
                  <a:pt x="6418730" y="3316941"/>
                  <a:pt x="6418730" y="3316941"/>
                </a:cubicBezTo>
                <a:cubicBezTo>
                  <a:pt x="6424706" y="3334870"/>
                  <a:pt x="6428207" y="3353825"/>
                  <a:pt x="6436659" y="3370729"/>
                </a:cubicBezTo>
                <a:cubicBezTo>
                  <a:pt x="6446296" y="3390003"/>
                  <a:pt x="6472518" y="3424517"/>
                  <a:pt x="6472518" y="3424517"/>
                </a:cubicBezTo>
              </a:path>
            </a:pathLst>
          </a:custGeom>
          <a:noFill/>
          <a:ln w="635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Freeform 36">
            <a:extLst>
              <a:ext uri="{FF2B5EF4-FFF2-40B4-BE49-F238E27FC236}">
                <a16:creationId xmlns:a16="http://schemas.microsoft.com/office/drawing/2014/main" id="{8E99EE1F-BE92-75DC-22A8-D6E709092E51}"/>
              </a:ext>
            </a:extLst>
          </p:cNvPr>
          <p:cNvSpPr/>
          <p:nvPr/>
        </p:nvSpPr>
        <p:spPr>
          <a:xfrm>
            <a:off x="1326776" y="2115671"/>
            <a:ext cx="8337177" cy="2904564"/>
          </a:xfrm>
          <a:custGeom>
            <a:avLst/>
            <a:gdLst>
              <a:gd name="connsiteX0" fmla="*/ 0 w 8337177"/>
              <a:gd name="connsiteY0" fmla="*/ 2904564 h 2904564"/>
              <a:gd name="connsiteX1" fmla="*/ 179295 w 8337177"/>
              <a:gd name="connsiteY1" fmla="*/ 2635623 h 2904564"/>
              <a:gd name="connsiteX2" fmla="*/ 215153 w 8337177"/>
              <a:gd name="connsiteY2" fmla="*/ 2581835 h 2904564"/>
              <a:gd name="connsiteX3" fmla="*/ 233083 w 8337177"/>
              <a:gd name="connsiteY3" fmla="*/ 2528047 h 2904564"/>
              <a:gd name="connsiteX4" fmla="*/ 304800 w 8337177"/>
              <a:gd name="connsiteY4" fmla="*/ 2402541 h 2904564"/>
              <a:gd name="connsiteX5" fmla="*/ 358589 w 8337177"/>
              <a:gd name="connsiteY5" fmla="*/ 2169458 h 2904564"/>
              <a:gd name="connsiteX6" fmla="*/ 394448 w 8337177"/>
              <a:gd name="connsiteY6" fmla="*/ 2115670 h 2904564"/>
              <a:gd name="connsiteX7" fmla="*/ 430306 w 8337177"/>
              <a:gd name="connsiteY7" fmla="*/ 1954305 h 2904564"/>
              <a:gd name="connsiteX8" fmla="*/ 466165 w 8337177"/>
              <a:gd name="connsiteY8" fmla="*/ 1864658 h 2904564"/>
              <a:gd name="connsiteX9" fmla="*/ 484095 w 8337177"/>
              <a:gd name="connsiteY9" fmla="*/ 1810870 h 2904564"/>
              <a:gd name="connsiteX10" fmla="*/ 519953 w 8337177"/>
              <a:gd name="connsiteY10" fmla="*/ 1739153 h 2904564"/>
              <a:gd name="connsiteX11" fmla="*/ 555812 w 8337177"/>
              <a:gd name="connsiteY11" fmla="*/ 1595717 h 2904564"/>
              <a:gd name="connsiteX12" fmla="*/ 591671 w 8337177"/>
              <a:gd name="connsiteY12" fmla="*/ 1524000 h 2904564"/>
              <a:gd name="connsiteX13" fmla="*/ 609600 w 8337177"/>
              <a:gd name="connsiteY13" fmla="*/ 1470211 h 2904564"/>
              <a:gd name="connsiteX14" fmla="*/ 645459 w 8337177"/>
              <a:gd name="connsiteY14" fmla="*/ 1344705 h 2904564"/>
              <a:gd name="connsiteX15" fmla="*/ 699248 w 8337177"/>
              <a:gd name="connsiteY15" fmla="*/ 1290917 h 2904564"/>
              <a:gd name="connsiteX16" fmla="*/ 770965 w 8337177"/>
              <a:gd name="connsiteY16" fmla="*/ 1183341 h 2904564"/>
              <a:gd name="connsiteX17" fmla="*/ 806824 w 8337177"/>
              <a:gd name="connsiteY17" fmla="*/ 1129553 h 2904564"/>
              <a:gd name="connsiteX18" fmla="*/ 914400 w 8337177"/>
              <a:gd name="connsiteY18" fmla="*/ 1039905 h 2904564"/>
              <a:gd name="connsiteX19" fmla="*/ 968189 w 8337177"/>
              <a:gd name="connsiteY19" fmla="*/ 986117 h 2904564"/>
              <a:gd name="connsiteX20" fmla="*/ 1129553 w 8337177"/>
              <a:gd name="connsiteY20" fmla="*/ 896470 h 2904564"/>
              <a:gd name="connsiteX21" fmla="*/ 1237130 w 8337177"/>
              <a:gd name="connsiteY21" fmla="*/ 914400 h 2904564"/>
              <a:gd name="connsiteX22" fmla="*/ 1344706 w 8337177"/>
              <a:gd name="connsiteY22" fmla="*/ 1004047 h 2904564"/>
              <a:gd name="connsiteX23" fmla="*/ 1452283 w 8337177"/>
              <a:gd name="connsiteY23" fmla="*/ 1075764 h 2904564"/>
              <a:gd name="connsiteX24" fmla="*/ 1613648 w 8337177"/>
              <a:gd name="connsiteY24" fmla="*/ 1183341 h 2904564"/>
              <a:gd name="connsiteX25" fmla="*/ 1721224 w 8337177"/>
              <a:gd name="connsiteY25" fmla="*/ 1255058 h 2904564"/>
              <a:gd name="connsiteX26" fmla="*/ 1775012 w 8337177"/>
              <a:gd name="connsiteY26" fmla="*/ 1272988 h 2904564"/>
              <a:gd name="connsiteX27" fmla="*/ 1828800 w 8337177"/>
              <a:gd name="connsiteY27" fmla="*/ 1308847 h 2904564"/>
              <a:gd name="connsiteX28" fmla="*/ 1936377 w 8337177"/>
              <a:gd name="connsiteY28" fmla="*/ 1344705 h 2904564"/>
              <a:gd name="connsiteX29" fmla="*/ 2474259 w 8337177"/>
              <a:gd name="connsiteY29" fmla="*/ 1380564 h 2904564"/>
              <a:gd name="connsiteX30" fmla="*/ 2581836 w 8337177"/>
              <a:gd name="connsiteY30" fmla="*/ 1452282 h 2904564"/>
              <a:gd name="connsiteX31" fmla="*/ 2653553 w 8337177"/>
              <a:gd name="connsiteY31" fmla="*/ 1506070 h 2904564"/>
              <a:gd name="connsiteX32" fmla="*/ 2725271 w 8337177"/>
              <a:gd name="connsiteY32" fmla="*/ 1541929 h 2904564"/>
              <a:gd name="connsiteX33" fmla="*/ 2796989 w 8337177"/>
              <a:gd name="connsiteY33" fmla="*/ 1595717 h 2904564"/>
              <a:gd name="connsiteX34" fmla="*/ 2850777 w 8337177"/>
              <a:gd name="connsiteY34" fmla="*/ 1631576 h 2904564"/>
              <a:gd name="connsiteX35" fmla="*/ 3030071 w 8337177"/>
              <a:gd name="connsiteY35" fmla="*/ 1613647 h 2904564"/>
              <a:gd name="connsiteX36" fmla="*/ 3083859 w 8337177"/>
              <a:gd name="connsiteY36" fmla="*/ 1595717 h 2904564"/>
              <a:gd name="connsiteX37" fmla="*/ 3227295 w 8337177"/>
              <a:gd name="connsiteY37" fmla="*/ 1559858 h 2904564"/>
              <a:gd name="connsiteX38" fmla="*/ 3281083 w 8337177"/>
              <a:gd name="connsiteY38" fmla="*/ 1524000 h 2904564"/>
              <a:gd name="connsiteX39" fmla="*/ 3388659 w 8337177"/>
              <a:gd name="connsiteY39" fmla="*/ 1488141 h 2904564"/>
              <a:gd name="connsiteX40" fmla="*/ 3639671 w 8337177"/>
              <a:gd name="connsiteY40" fmla="*/ 1506070 h 2904564"/>
              <a:gd name="connsiteX41" fmla="*/ 3693459 w 8337177"/>
              <a:gd name="connsiteY41" fmla="*/ 1524000 h 2904564"/>
              <a:gd name="connsiteX42" fmla="*/ 3711389 w 8337177"/>
              <a:gd name="connsiteY42" fmla="*/ 1577788 h 2904564"/>
              <a:gd name="connsiteX43" fmla="*/ 3765177 w 8337177"/>
              <a:gd name="connsiteY43" fmla="*/ 1631576 h 2904564"/>
              <a:gd name="connsiteX44" fmla="*/ 3783106 w 8337177"/>
              <a:gd name="connsiteY44" fmla="*/ 1685364 h 2904564"/>
              <a:gd name="connsiteX45" fmla="*/ 3836895 w 8337177"/>
              <a:gd name="connsiteY45" fmla="*/ 1882588 h 2904564"/>
              <a:gd name="connsiteX46" fmla="*/ 3872753 w 8337177"/>
              <a:gd name="connsiteY46" fmla="*/ 1936376 h 2904564"/>
              <a:gd name="connsiteX47" fmla="*/ 3926542 w 8337177"/>
              <a:gd name="connsiteY47" fmla="*/ 1972235 h 2904564"/>
              <a:gd name="connsiteX48" fmla="*/ 4016189 w 8337177"/>
              <a:gd name="connsiteY48" fmla="*/ 2061882 h 2904564"/>
              <a:gd name="connsiteX49" fmla="*/ 4052048 w 8337177"/>
              <a:gd name="connsiteY49" fmla="*/ 2115670 h 2904564"/>
              <a:gd name="connsiteX50" fmla="*/ 4105836 w 8337177"/>
              <a:gd name="connsiteY50" fmla="*/ 2151529 h 2904564"/>
              <a:gd name="connsiteX51" fmla="*/ 4159624 w 8337177"/>
              <a:gd name="connsiteY51" fmla="*/ 2205317 h 2904564"/>
              <a:gd name="connsiteX52" fmla="*/ 4267200 w 8337177"/>
              <a:gd name="connsiteY52" fmla="*/ 2259105 h 2904564"/>
              <a:gd name="connsiteX53" fmla="*/ 4392706 w 8337177"/>
              <a:gd name="connsiteY53" fmla="*/ 2241176 h 2904564"/>
              <a:gd name="connsiteX54" fmla="*/ 4500283 w 8337177"/>
              <a:gd name="connsiteY54" fmla="*/ 2151529 h 2904564"/>
              <a:gd name="connsiteX55" fmla="*/ 4554071 w 8337177"/>
              <a:gd name="connsiteY55" fmla="*/ 2115670 h 2904564"/>
              <a:gd name="connsiteX56" fmla="*/ 4769224 w 8337177"/>
              <a:gd name="connsiteY56" fmla="*/ 2169458 h 2904564"/>
              <a:gd name="connsiteX57" fmla="*/ 4876800 w 8337177"/>
              <a:gd name="connsiteY57" fmla="*/ 2241176 h 2904564"/>
              <a:gd name="connsiteX58" fmla="*/ 4930589 w 8337177"/>
              <a:gd name="connsiteY58" fmla="*/ 2348753 h 2904564"/>
              <a:gd name="connsiteX59" fmla="*/ 4984377 w 8337177"/>
              <a:gd name="connsiteY59" fmla="*/ 2366682 h 2904564"/>
              <a:gd name="connsiteX60" fmla="*/ 5091953 w 8337177"/>
              <a:gd name="connsiteY60" fmla="*/ 2420470 h 2904564"/>
              <a:gd name="connsiteX61" fmla="*/ 5145742 w 8337177"/>
              <a:gd name="connsiteY61" fmla="*/ 2456329 h 2904564"/>
              <a:gd name="connsiteX62" fmla="*/ 5253318 w 8337177"/>
              <a:gd name="connsiteY62" fmla="*/ 2492188 h 2904564"/>
              <a:gd name="connsiteX63" fmla="*/ 5414683 w 8337177"/>
              <a:gd name="connsiteY63" fmla="*/ 2438400 h 2904564"/>
              <a:gd name="connsiteX64" fmla="*/ 5468471 w 8337177"/>
              <a:gd name="connsiteY64" fmla="*/ 2420470 h 2904564"/>
              <a:gd name="connsiteX65" fmla="*/ 5647765 w 8337177"/>
              <a:gd name="connsiteY65" fmla="*/ 2438400 h 2904564"/>
              <a:gd name="connsiteX66" fmla="*/ 5809130 w 8337177"/>
              <a:gd name="connsiteY66" fmla="*/ 2402541 h 2904564"/>
              <a:gd name="connsiteX67" fmla="*/ 5862918 w 8337177"/>
              <a:gd name="connsiteY67" fmla="*/ 2384611 h 2904564"/>
              <a:gd name="connsiteX68" fmla="*/ 6096000 w 8337177"/>
              <a:gd name="connsiteY68" fmla="*/ 2259105 h 2904564"/>
              <a:gd name="connsiteX69" fmla="*/ 6293224 w 8337177"/>
              <a:gd name="connsiteY69" fmla="*/ 2115670 h 2904564"/>
              <a:gd name="connsiteX70" fmla="*/ 6490448 w 8337177"/>
              <a:gd name="connsiteY70" fmla="*/ 1990164 h 2904564"/>
              <a:gd name="connsiteX71" fmla="*/ 6562165 w 8337177"/>
              <a:gd name="connsiteY71" fmla="*/ 1918447 h 2904564"/>
              <a:gd name="connsiteX72" fmla="*/ 6723530 w 8337177"/>
              <a:gd name="connsiteY72" fmla="*/ 1792941 h 2904564"/>
              <a:gd name="connsiteX73" fmla="*/ 6795248 w 8337177"/>
              <a:gd name="connsiteY73" fmla="*/ 1739153 h 2904564"/>
              <a:gd name="connsiteX74" fmla="*/ 7046259 w 8337177"/>
              <a:gd name="connsiteY74" fmla="*/ 1488141 h 2904564"/>
              <a:gd name="connsiteX75" fmla="*/ 7279342 w 8337177"/>
              <a:gd name="connsiteY75" fmla="*/ 1255058 h 2904564"/>
              <a:gd name="connsiteX76" fmla="*/ 7351059 w 8337177"/>
              <a:gd name="connsiteY76" fmla="*/ 1183341 h 2904564"/>
              <a:gd name="connsiteX77" fmla="*/ 7422777 w 8337177"/>
              <a:gd name="connsiteY77" fmla="*/ 1111623 h 2904564"/>
              <a:gd name="connsiteX78" fmla="*/ 7494495 w 8337177"/>
              <a:gd name="connsiteY78" fmla="*/ 1057835 h 2904564"/>
              <a:gd name="connsiteX79" fmla="*/ 7602071 w 8337177"/>
              <a:gd name="connsiteY79" fmla="*/ 950258 h 2904564"/>
              <a:gd name="connsiteX80" fmla="*/ 7691718 w 8337177"/>
              <a:gd name="connsiteY80" fmla="*/ 788894 h 2904564"/>
              <a:gd name="connsiteX81" fmla="*/ 7763436 w 8337177"/>
              <a:gd name="connsiteY81" fmla="*/ 681317 h 2904564"/>
              <a:gd name="connsiteX82" fmla="*/ 7817224 w 8337177"/>
              <a:gd name="connsiteY82" fmla="*/ 609600 h 2904564"/>
              <a:gd name="connsiteX83" fmla="*/ 7888942 w 8337177"/>
              <a:gd name="connsiteY83" fmla="*/ 537882 h 2904564"/>
              <a:gd name="connsiteX84" fmla="*/ 7996518 w 8337177"/>
              <a:gd name="connsiteY84" fmla="*/ 394447 h 2904564"/>
              <a:gd name="connsiteX85" fmla="*/ 8139953 w 8337177"/>
              <a:gd name="connsiteY85" fmla="*/ 251011 h 2904564"/>
              <a:gd name="connsiteX86" fmla="*/ 8175812 w 8337177"/>
              <a:gd name="connsiteY86" fmla="*/ 197223 h 2904564"/>
              <a:gd name="connsiteX87" fmla="*/ 8319248 w 8337177"/>
              <a:gd name="connsiteY87" fmla="*/ 35858 h 2904564"/>
              <a:gd name="connsiteX88" fmla="*/ 8337177 w 8337177"/>
              <a:gd name="connsiteY88" fmla="*/ 0 h 290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8337177" h="2904564">
                <a:moveTo>
                  <a:pt x="0" y="2904564"/>
                </a:moveTo>
                <a:lnTo>
                  <a:pt x="179295" y="2635623"/>
                </a:lnTo>
                <a:cubicBezTo>
                  <a:pt x="191248" y="2617694"/>
                  <a:pt x="208339" y="2602277"/>
                  <a:pt x="215153" y="2581835"/>
                </a:cubicBezTo>
                <a:cubicBezTo>
                  <a:pt x="221130" y="2563906"/>
                  <a:pt x="225638" y="2545418"/>
                  <a:pt x="233083" y="2528047"/>
                </a:cubicBezTo>
                <a:cubicBezTo>
                  <a:pt x="260381" y="2464353"/>
                  <a:pt x="268788" y="2456560"/>
                  <a:pt x="304800" y="2402541"/>
                </a:cubicBezTo>
                <a:cubicBezTo>
                  <a:pt x="313292" y="2360081"/>
                  <a:pt x="346233" y="2187991"/>
                  <a:pt x="358589" y="2169458"/>
                </a:cubicBezTo>
                <a:lnTo>
                  <a:pt x="394448" y="2115670"/>
                </a:lnTo>
                <a:cubicBezTo>
                  <a:pt x="401552" y="2080147"/>
                  <a:pt x="417647" y="1992283"/>
                  <a:pt x="430306" y="1954305"/>
                </a:cubicBezTo>
                <a:cubicBezTo>
                  <a:pt x="440484" y="1923772"/>
                  <a:pt x="454864" y="1894793"/>
                  <a:pt x="466165" y="1864658"/>
                </a:cubicBezTo>
                <a:cubicBezTo>
                  <a:pt x="472801" y="1846962"/>
                  <a:pt x="476650" y="1828241"/>
                  <a:pt x="484095" y="1810870"/>
                </a:cubicBezTo>
                <a:cubicBezTo>
                  <a:pt x="494623" y="1786304"/>
                  <a:pt x="509425" y="1763719"/>
                  <a:pt x="519953" y="1739153"/>
                </a:cubicBezTo>
                <a:cubicBezTo>
                  <a:pt x="560212" y="1645214"/>
                  <a:pt x="513711" y="1722019"/>
                  <a:pt x="555812" y="1595717"/>
                </a:cubicBezTo>
                <a:cubicBezTo>
                  <a:pt x="564264" y="1570361"/>
                  <a:pt x="581143" y="1548566"/>
                  <a:pt x="591671" y="1524000"/>
                </a:cubicBezTo>
                <a:cubicBezTo>
                  <a:pt x="599116" y="1506629"/>
                  <a:pt x="604408" y="1488383"/>
                  <a:pt x="609600" y="1470211"/>
                </a:cubicBezTo>
                <a:cubicBezTo>
                  <a:pt x="612587" y="1459756"/>
                  <a:pt x="634715" y="1360821"/>
                  <a:pt x="645459" y="1344705"/>
                </a:cubicBezTo>
                <a:cubicBezTo>
                  <a:pt x="659524" y="1323607"/>
                  <a:pt x="683681" y="1310932"/>
                  <a:pt x="699248" y="1290917"/>
                </a:cubicBezTo>
                <a:cubicBezTo>
                  <a:pt x="725707" y="1256899"/>
                  <a:pt x="747059" y="1219200"/>
                  <a:pt x="770965" y="1183341"/>
                </a:cubicBezTo>
                <a:cubicBezTo>
                  <a:pt x="782918" y="1165412"/>
                  <a:pt x="791587" y="1144790"/>
                  <a:pt x="806824" y="1129553"/>
                </a:cubicBezTo>
                <a:cubicBezTo>
                  <a:pt x="963949" y="972425"/>
                  <a:pt x="764644" y="1164701"/>
                  <a:pt x="914400" y="1039905"/>
                </a:cubicBezTo>
                <a:cubicBezTo>
                  <a:pt x="933879" y="1023672"/>
                  <a:pt x="948174" y="1001684"/>
                  <a:pt x="968189" y="986117"/>
                </a:cubicBezTo>
                <a:cubicBezTo>
                  <a:pt x="1060665" y="914192"/>
                  <a:pt x="1048398" y="923523"/>
                  <a:pt x="1129553" y="896470"/>
                </a:cubicBezTo>
                <a:cubicBezTo>
                  <a:pt x="1165412" y="902447"/>
                  <a:pt x="1202642" y="902904"/>
                  <a:pt x="1237130" y="914400"/>
                </a:cubicBezTo>
                <a:cubicBezTo>
                  <a:pt x="1285185" y="930418"/>
                  <a:pt x="1307253" y="974917"/>
                  <a:pt x="1344706" y="1004047"/>
                </a:cubicBezTo>
                <a:cubicBezTo>
                  <a:pt x="1378725" y="1030506"/>
                  <a:pt x="1416424" y="1051858"/>
                  <a:pt x="1452283" y="1075764"/>
                </a:cubicBezTo>
                <a:lnTo>
                  <a:pt x="1613648" y="1183341"/>
                </a:lnTo>
                <a:lnTo>
                  <a:pt x="1721224" y="1255058"/>
                </a:lnTo>
                <a:cubicBezTo>
                  <a:pt x="1739153" y="1261035"/>
                  <a:pt x="1758108" y="1264536"/>
                  <a:pt x="1775012" y="1272988"/>
                </a:cubicBezTo>
                <a:cubicBezTo>
                  <a:pt x="1794285" y="1282625"/>
                  <a:pt x="1809109" y="1300095"/>
                  <a:pt x="1828800" y="1308847"/>
                </a:cubicBezTo>
                <a:cubicBezTo>
                  <a:pt x="1863341" y="1324198"/>
                  <a:pt x="1900518" y="1332752"/>
                  <a:pt x="1936377" y="1344705"/>
                </a:cubicBezTo>
                <a:cubicBezTo>
                  <a:pt x="2143363" y="1413700"/>
                  <a:pt x="1971192" y="1361932"/>
                  <a:pt x="2474259" y="1380564"/>
                </a:cubicBezTo>
                <a:cubicBezTo>
                  <a:pt x="2510118" y="1404470"/>
                  <a:pt x="2547358" y="1426424"/>
                  <a:pt x="2581836" y="1452282"/>
                </a:cubicBezTo>
                <a:cubicBezTo>
                  <a:pt x="2605742" y="1470211"/>
                  <a:pt x="2628213" y="1490232"/>
                  <a:pt x="2653553" y="1506070"/>
                </a:cubicBezTo>
                <a:cubicBezTo>
                  <a:pt x="2676218" y="1520236"/>
                  <a:pt x="2702606" y="1527763"/>
                  <a:pt x="2725271" y="1541929"/>
                </a:cubicBezTo>
                <a:cubicBezTo>
                  <a:pt x="2750611" y="1557767"/>
                  <a:pt x="2772673" y="1578348"/>
                  <a:pt x="2796989" y="1595717"/>
                </a:cubicBezTo>
                <a:cubicBezTo>
                  <a:pt x="2814524" y="1608242"/>
                  <a:pt x="2832848" y="1619623"/>
                  <a:pt x="2850777" y="1631576"/>
                </a:cubicBezTo>
                <a:cubicBezTo>
                  <a:pt x="2910542" y="1625600"/>
                  <a:pt x="2970707" y="1622780"/>
                  <a:pt x="3030071" y="1613647"/>
                </a:cubicBezTo>
                <a:cubicBezTo>
                  <a:pt x="3048750" y="1610773"/>
                  <a:pt x="3065524" y="1600301"/>
                  <a:pt x="3083859" y="1595717"/>
                </a:cubicBezTo>
                <a:cubicBezTo>
                  <a:pt x="3124784" y="1585486"/>
                  <a:pt x="3186306" y="1580352"/>
                  <a:pt x="3227295" y="1559858"/>
                </a:cubicBezTo>
                <a:cubicBezTo>
                  <a:pt x="3246568" y="1550221"/>
                  <a:pt x="3261392" y="1532752"/>
                  <a:pt x="3281083" y="1524000"/>
                </a:cubicBezTo>
                <a:cubicBezTo>
                  <a:pt x="3315624" y="1508649"/>
                  <a:pt x="3388659" y="1488141"/>
                  <a:pt x="3388659" y="1488141"/>
                </a:cubicBezTo>
                <a:cubicBezTo>
                  <a:pt x="3472330" y="1494117"/>
                  <a:pt x="3556362" y="1496269"/>
                  <a:pt x="3639671" y="1506070"/>
                </a:cubicBezTo>
                <a:cubicBezTo>
                  <a:pt x="3658441" y="1508278"/>
                  <a:pt x="3680095" y="1510636"/>
                  <a:pt x="3693459" y="1524000"/>
                </a:cubicBezTo>
                <a:cubicBezTo>
                  <a:pt x="3706823" y="1537364"/>
                  <a:pt x="3700906" y="1562063"/>
                  <a:pt x="3711389" y="1577788"/>
                </a:cubicBezTo>
                <a:cubicBezTo>
                  <a:pt x="3725454" y="1598885"/>
                  <a:pt x="3747248" y="1613647"/>
                  <a:pt x="3765177" y="1631576"/>
                </a:cubicBezTo>
                <a:cubicBezTo>
                  <a:pt x="3771153" y="1649505"/>
                  <a:pt x="3778522" y="1667029"/>
                  <a:pt x="3783106" y="1685364"/>
                </a:cubicBezTo>
                <a:cubicBezTo>
                  <a:pt x="3796577" y="1739249"/>
                  <a:pt x="3806124" y="1836431"/>
                  <a:pt x="3836895" y="1882588"/>
                </a:cubicBezTo>
                <a:cubicBezTo>
                  <a:pt x="3848848" y="1900517"/>
                  <a:pt x="3857516" y="1921139"/>
                  <a:pt x="3872753" y="1936376"/>
                </a:cubicBezTo>
                <a:cubicBezTo>
                  <a:pt x="3887990" y="1951613"/>
                  <a:pt x="3908612" y="1960282"/>
                  <a:pt x="3926542" y="1972235"/>
                </a:cubicBezTo>
                <a:cubicBezTo>
                  <a:pt x="4022160" y="2115664"/>
                  <a:pt x="3896663" y="1942357"/>
                  <a:pt x="4016189" y="2061882"/>
                </a:cubicBezTo>
                <a:cubicBezTo>
                  <a:pt x="4031426" y="2077119"/>
                  <a:pt x="4036811" y="2100433"/>
                  <a:pt x="4052048" y="2115670"/>
                </a:cubicBezTo>
                <a:cubicBezTo>
                  <a:pt x="4067285" y="2130907"/>
                  <a:pt x="4089282" y="2137734"/>
                  <a:pt x="4105836" y="2151529"/>
                </a:cubicBezTo>
                <a:cubicBezTo>
                  <a:pt x="4125315" y="2167761"/>
                  <a:pt x="4140145" y="2189085"/>
                  <a:pt x="4159624" y="2205317"/>
                </a:cubicBezTo>
                <a:cubicBezTo>
                  <a:pt x="4205967" y="2243936"/>
                  <a:pt x="4213291" y="2241136"/>
                  <a:pt x="4267200" y="2259105"/>
                </a:cubicBezTo>
                <a:cubicBezTo>
                  <a:pt x="4309035" y="2253129"/>
                  <a:pt x="4352228" y="2253319"/>
                  <a:pt x="4392706" y="2241176"/>
                </a:cubicBezTo>
                <a:cubicBezTo>
                  <a:pt x="4434440" y="2228656"/>
                  <a:pt x="4470267" y="2176542"/>
                  <a:pt x="4500283" y="2151529"/>
                </a:cubicBezTo>
                <a:cubicBezTo>
                  <a:pt x="4516837" y="2137734"/>
                  <a:pt x="4536142" y="2127623"/>
                  <a:pt x="4554071" y="2115670"/>
                </a:cubicBezTo>
                <a:cubicBezTo>
                  <a:pt x="4680446" y="2131467"/>
                  <a:pt x="4678584" y="2115074"/>
                  <a:pt x="4769224" y="2169458"/>
                </a:cubicBezTo>
                <a:cubicBezTo>
                  <a:pt x="4806179" y="2191631"/>
                  <a:pt x="4876800" y="2241176"/>
                  <a:pt x="4876800" y="2241176"/>
                </a:cubicBezTo>
                <a:cubicBezTo>
                  <a:pt x="4888611" y="2276609"/>
                  <a:pt x="4898993" y="2323476"/>
                  <a:pt x="4930589" y="2348753"/>
                </a:cubicBezTo>
                <a:cubicBezTo>
                  <a:pt x="4945347" y="2360559"/>
                  <a:pt x="4966448" y="2360706"/>
                  <a:pt x="4984377" y="2366682"/>
                </a:cubicBezTo>
                <a:cubicBezTo>
                  <a:pt x="5138522" y="2469446"/>
                  <a:pt x="4943496" y="2346242"/>
                  <a:pt x="5091953" y="2420470"/>
                </a:cubicBezTo>
                <a:cubicBezTo>
                  <a:pt x="5111227" y="2430107"/>
                  <a:pt x="5126051" y="2447577"/>
                  <a:pt x="5145742" y="2456329"/>
                </a:cubicBezTo>
                <a:cubicBezTo>
                  <a:pt x="5180283" y="2471680"/>
                  <a:pt x="5253318" y="2492188"/>
                  <a:pt x="5253318" y="2492188"/>
                </a:cubicBezTo>
                <a:lnTo>
                  <a:pt x="5414683" y="2438400"/>
                </a:lnTo>
                <a:lnTo>
                  <a:pt x="5468471" y="2420470"/>
                </a:lnTo>
                <a:cubicBezTo>
                  <a:pt x="5528236" y="2426447"/>
                  <a:pt x="5587785" y="2441557"/>
                  <a:pt x="5647765" y="2438400"/>
                </a:cubicBezTo>
                <a:cubicBezTo>
                  <a:pt x="5702789" y="2435504"/>
                  <a:pt x="5755675" y="2415905"/>
                  <a:pt x="5809130" y="2402541"/>
                </a:cubicBezTo>
                <a:cubicBezTo>
                  <a:pt x="5827465" y="2397957"/>
                  <a:pt x="5845222" y="2391247"/>
                  <a:pt x="5862918" y="2384611"/>
                </a:cubicBezTo>
                <a:cubicBezTo>
                  <a:pt x="5956440" y="2349540"/>
                  <a:pt x="6010194" y="2327749"/>
                  <a:pt x="6096000" y="2259105"/>
                </a:cubicBezTo>
                <a:cubicBezTo>
                  <a:pt x="6196371" y="2178810"/>
                  <a:pt x="6179631" y="2187957"/>
                  <a:pt x="6293224" y="2115670"/>
                </a:cubicBezTo>
                <a:cubicBezTo>
                  <a:pt x="6357981" y="2074461"/>
                  <a:pt x="6430360" y="2038234"/>
                  <a:pt x="6490448" y="1990164"/>
                </a:cubicBezTo>
                <a:cubicBezTo>
                  <a:pt x="6516847" y="1969045"/>
                  <a:pt x="6536357" y="1940285"/>
                  <a:pt x="6562165" y="1918447"/>
                </a:cubicBezTo>
                <a:cubicBezTo>
                  <a:pt x="6614184" y="1874431"/>
                  <a:pt x="6669519" y="1834488"/>
                  <a:pt x="6723530" y="1792941"/>
                </a:cubicBezTo>
                <a:cubicBezTo>
                  <a:pt x="6747216" y="1774721"/>
                  <a:pt x="6774118" y="1760283"/>
                  <a:pt x="6795248" y="1739153"/>
                </a:cubicBezTo>
                <a:lnTo>
                  <a:pt x="7046259" y="1488141"/>
                </a:lnTo>
                <a:lnTo>
                  <a:pt x="7279342" y="1255058"/>
                </a:lnTo>
                <a:lnTo>
                  <a:pt x="7351059" y="1183341"/>
                </a:lnTo>
                <a:cubicBezTo>
                  <a:pt x="7374965" y="1159435"/>
                  <a:pt x="7395730" y="1131908"/>
                  <a:pt x="7422777" y="1111623"/>
                </a:cubicBezTo>
                <a:cubicBezTo>
                  <a:pt x="7446683" y="1093694"/>
                  <a:pt x="7472284" y="1077825"/>
                  <a:pt x="7494495" y="1057835"/>
                </a:cubicBezTo>
                <a:cubicBezTo>
                  <a:pt x="7532189" y="1023910"/>
                  <a:pt x="7602071" y="950258"/>
                  <a:pt x="7602071" y="950258"/>
                </a:cubicBezTo>
                <a:cubicBezTo>
                  <a:pt x="7633628" y="855584"/>
                  <a:pt x="7609516" y="912197"/>
                  <a:pt x="7691718" y="788894"/>
                </a:cubicBezTo>
                <a:cubicBezTo>
                  <a:pt x="7691725" y="788883"/>
                  <a:pt x="7763428" y="681328"/>
                  <a:pt x="7763436" y="681317"/>
                </a:cubicBezTo>
                <a:cubicBezTo>
                  <a:pt x="7781365" y="657411"/>
                  <a:pt x="7797546" y="632089"/>
                  <a:pt x="7817224" y="609600"/>
                </a:cubicBezTo>
                <a:cubicBezTo>
                  <a:pt x="7839487" y="584157"/>
                  <a:pt x="7867299" y="563854"/>
                  <a:pt x="7888942" y="537882"/>
                </a:cubicBezTo>
                <a:cubicBezTo>
                  <a:pt x="7927202" y="491970"/>
                  <a:pt x="7954258" y="436707"/>
                  <a:pt x="7996518" y="394447"/>
                </a:cubicBezTo>
                <a:cubicBezTo>
                  <a:pt x="8044330" y="346635"/>
                  <a:pt x="8102446" y="307271"/>
                  <a:pt x="8139953" y="251011"/>
                </a:cubicBezTo>
                <a:cubicBezTo>
                  <a:pt x="8151906" y="233082"/>
                  <a:pt x="8161496" y="213328"/>
                  <a:pt x="8175812" y="197223"/>
                </a:cubicBezTo>
                <a:cubicBezTo>
                  <a:pt x="8280635" y="79298"/>
                  <a:pt x="8262904" y="129765"/>
                  <a:pt x="8319248" y="35858"/>
                </a:cubicBezTo>
                <a:cubicBezTo>
                  <a:pt x="8326123" y="24399"/>
                  <a:pt x="8331201" y="11953"/>
                  <a:pt x="8337177" y="0"/>
                </a:cubicBezTo>
              </a:path>
            </a:pathLst>
          </a:custGeom>
          <a:noFill/>
          <a:ln w="635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65756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78C6B-DE40-8BBA-616E-C7F6F176332C}"/>
              </a:ext>
            </a:extLst>
          </p:cNvPr>
          <p:cNvSpPr>
            <a:spLocks noGrp="1"/>
          </p:cNvSpPr>
          <p:nvPr>
            <p:ph type="title"/>
          </p:nvPr>
        </p:nvSpPr>
        <p:spPr>
          <a:xfrm>
            <a:off x="192741" y="0"/>
            <a:ext cx="10515600" cy="1325563"/>
          </a:xfrm>
        </p:spPr>
        <p:txBody>
          <a:bodyPr>
            <a:normAutofit/>
          </a:bodyPr>
          <a:lstStyle/>
          <a:p>
            <a:r>
              <a:rPr lang="de-DE" sz="5400" b="1" dirty="0"/>
              <a:t>Nach 8 Jahren Lehre. </a:t>
            </a:r>
          </a:p>
        </p:txBody>
      </p:sp>
      <p:sp>
        <p:nvSpPr>
          <p:cNvPr id="4" name="Date Placeholder 3">
            <a:extLst>
              <a:ext uri="{FF2B5EF4-FFF2-40B4-BE49-F238E27FC236}">
                <a16:creationId xmlns:a16="http://schemas.microsoft.com/office/drawing/2014/main" id="{662BE0CE-E968-2091-2B8F-01CCBF4D5CAD}"/>
              </a:ext>
            </a:extLst>
          </p:cNvPr>
          <p:cNvSpPr>
            <a:spLocks noGrp="1"/>
          </p:cNvSpPr>
          <p:nvPr>
            <p:ph type="dt" sz="half" idx="10"/>
          </p:nvPr>
        </p:nvSpPr>
        <p:spPr/>
        <p:txBody>
          <a:bodyPr/>
          <a:lstStyle/>
          <a:p>
            <a:fld id="{6E129FD7-897B-FF41-B9C7-5CB302684F46}" type="datetime1">
              <a:rPr lang="fi-FI" smtClean="0"/>
              <a:t>7.5.2024</a:t>
            </a:fld>
            <a:endParaRPr lang="en-GB" dirty="0"/>
          </a:p>
        </p:txBody>
      </p:sp>
      <p:sp>
        <p:nvSpPr>
          <p:cNvPr id="5" name="Footer Placeholder 4">
            <a:extLst>
              <a:ext uri="{FF2B5EF4-FFF2-40B4-BE49-F238E27FC236}">
                <a16:creationId xmlns:a16="http://schemas.microsoft.com/office/drawing/2014/main" id="{86534582-B145-4C5E-FE79-E0C1EBAE6FCF}"/>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06D801FF-3DDC-058E-D761-5628128BBA2B}"/>
              </a:ext>
            </a:extLst>
          </p:cNvPr>
          <p:cNvSpPr>
            <a:spLocks noGrp="1"/>
          </p:cNvSpPr>
          <p:nvPr>
            <p:ph type="sldNum" sz="quarter" idx="12"/>
          </p:nvPr>
        </p:nvSpPr>
        <p:spPr/>
        <p:txBody>
          <a:bodyPr/>
          <a:lstStyle/>
          <a:p>
            <a:fld id="{1769BA03-D485-7647-B394-D5FA64CC5371}" type="slidenum">
              <a:rPr lang="en-GB" smtClean="0"/>
              <a:pPr/>
              <a:t>4</a:t>
            </a:fld>
            <a:endParaRPr lang="en-GB" dirty="0"/>
          </a:p>
        </p:txBody>
      </p:sp>
      <p:pic>
        <p:nvPicPr>
          <p:cNvPr id="8" name="Picture 7">
            <a:extLst>
              <a:ext uri="{FF2B5EF4-FFF2-40B4-BE49-F238E27FC236}">
                <a16:creationId xmlns:a16="http://schemas.microsoft.com/office/drawing/2014/main" id="{FC00433F-D8A5-0FD8-259B-2C5B3833675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059706" y="230654"/>
            <a:ext cx="4235049" cy="5836397"/>
          </a:xfrm>
          <a:prstGeom prst="rect">
            <a:avLst/>
          </a:prstGeom>
        </p:spPr>
      </p:pic>
      <p:sp>
        <p:nvSpPr>
          <p:cNvPr id="9" name="TextBox 8">
            <a:extLst>
              <a:ext uri="{FF2B5EF4-FFF2-40B4-BE49-F238E27FC236}">
                <a16:creationId xmlns:a16="http://schemas.microsoft.com/office/drawing/2014/main" id="{AF0917EE-176F-C597-64CB-C12DBA478729}"/>
              </a:ext>
            </a:extLst>
          </p:cNvPr>
          <p:cNvSpPr txBox="1"/>
          <p:nvPr/>
        </p:nvSpPr>
        <p:spPr>
          <a:xfrm>
            <a:off x="192741" y="1647112"/>
            <a:ext cx="6889377" cy="1323439"/>
          </a:xfrm>
          <a:prstGeom prst="rect">
            <a:avLst/>
          </a:prstGeom>
          <a:noFill/>
        </p:spPr>
        <p:txBody>
          <a:bodyPr wrap="square" rtlCol="0">
            <a:spAutoFit/>
          </a:bodyPr>
          <a:lstStyle/>
          <a:p>
            <a:r>
              <a:rPr lang="de-DE" sz="4000" dirty="0"/>
              <a:t>AJ, „Maschinelles Lernen: </a:t>
            </a:r>
          </a:p>
          <a:p>
            <a:r>
              <a:rPr lang="de-DE" sz="4000" dirty="0"/>
              <a:t>Die Grundlagen“, Springer, 2024</a:t>
            </a:r>
          </a:p>
        </p:txBody>
      </p:sp>
    </p:spTree>
    <p:extLst>
      <p:ext uri="{BB962C8B-B14F-4D97-AF65-F5344CB8AC3E}">
        <p14:creationId xmlns:p14="http://schemas.microsoft.com/office/powerpoint/2010/main" val="2415890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2" y="365126"/>
            <a:ext cx="11348275" cy="1325563"/>
          </a:xfrm>
        </p:spPr>
        <p:txBody>
          <a:bodyPr>
            <a:normAutofit fontScale="90000"/>
          </a:bodyPr>
          <a:lstStyle/>
          <a:p>
            <a:r>
              <a:rPr lang="de-DE" sz="7200" b="1" dirty="0"/>
              <a:t>Welche Hypothesis ist besser?</a:t>
            </a:r>
            <a:endParaRPr lang="en-AT" sz="7200" b="1" dirty="0"/>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DI Dr.techn. Alexander Jung</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9C0695-F168-374B-B8FB-2A626DA74747}"/>
                  </a:ext>
                </a:extLst>
              </p:cNvPr>
              <p:cNvSpPr txBox="1"/>
              <p:nvPr/>
            </p:nvSpPr>
            <p:spPr>
              <a:xfrm>
                <a:off x="7532420" y="1527512"/>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chemeClr val="accent2"/>
                              </a:solidFill>
                              <a:latin typeface="Cambria Math" panose="02040503050406030204" pitchFamily="18" charset="0"/>
                            </a:rPr>
                          </m:ctrlPr>
                        </m:accPr>
                        <m:e>
                          <m:r>
                            <a:rPr lang="de-DE" sz="6000" b="0" i="1" smtClean="0">
                              <a:solidFill>
                                <a:schemeClr val="accent2"/>
                              </a:solidFill>
                              <a:latin typeface="Cambria Math" panose="02040503050406030204" pitchFamily="18" charset="0"/>
                            </a:rPr>
                            <m:t>𝑦</m:t>
                          </m:r>
                        </m:e>
                      </m:acc>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h</m:t>
                      </m:r>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𝑥</m:t>
                      </m:r>
                      <m:r>
                        <a:rPr lang="de-DE" sz="6000" b="0" i="1" smtClean="0">
                          <a:solidFill>
                            <a:schemeClr val="accent2"/>
                          </a:solidFill>
                          <a:latin typeface="Cambria Math" panose="02040503050406030204" pitchFamily="18" charset="0"/>
                        </a:rPr>
                        <m:t>)</m:t>
                      </m:r>
                    </m:oMath>
                  </m:oMathPara>
                </a14:m>
                <a:endParaRPr lang="en-GB" sz="6000" dirty="0">
                  <a:solidFill>
                    <a:schemeClr val="accent2"/>
                  </a:solidFill>
                </a:endParaRPr>
              </a:p>
            </p:txBody>
          </p:sp>
        </mc:Choice>
        <mc:Fallback xmlns="">
          <p:sp>
            <p:nvSpPr>
              <p:cNvPr id="3" name="TextBox 2">
                <a:extLst>
                  <a:ext uri="{FF2B5EF4-FFF2-40B4-BE49-F238E27FC236}">
                    <a16:creationId xmlns:a16="http://schemas.microsoft.com/office/drawing/2014/main" id="{9F9C0695-F168-374B-B8FB-2A626DA74747}"/>
                  </a:ext>
                </a:extLst>
              </p:cNvPr>
              <p:cNvSpPr txBox="1">
                <a:spLocks noRot="1" noChangeAspect="1" noMove="1" noResize="1" noEditPoints="1" noAdjustHandles="1" noChangeArrowheads="1" noChangeShapeType="1" noTextEdit="1"/>
              </p:cNvSpPr>
              <p:nvPr/>
            </p:nvSpPr>
            <p:spPr>
              <a:xfrm>
                <a:off x="7532420" y="1527512"/>
                <a:ext cx="3905251" cy="1015663"/>
              </a:xfrm>
              <a:prstGeom prst="rect">
                <a:avLst/>
              </a:prstGeom>
              <a:blipFill>
                <a:blip r:embed="rId2"/>
                <a:stretch>
                  <a:fillRect t="-12346" b="-24691"/>
                </a:stretch>
              </a:blipFill>
            </p:spPr>
            <p:txBody>
              <a:bodyPr/>
              <a:lstStyle/>
              <a:p>
                <a:r>
                  <a:rPr lang="en-AT">
                    <a:noFill/>
                  </a:rPr>
                  <a:t> </a:t>
                </a:r>
              </a:p>
            </p:txBody>
          </p:sp>
        </mc:Fallback>
      </mc:AlternateContent>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959191" cy="584775"/>
          </a:xfrm>
          <a:prstGeom prst="rect">
            <a:avLst/>
          </a:prstGeom>
          <a:noFill/>
        </p:spPr>
        <p:txBody>
          <a:bodyPr wrap="none" rtlCol="0">
            <a:spAutoFit/>
          </a:bodyPr>
          <a:lstStyle/>
          <a:p>
            <a:r>
              <a:rPr lang="en-GB" sz="3200" dirty="0" err="1"/>
              <a:t>Merkmal</a:t>
            </a:r>
            <a:r>
              <a:rPr lang="en-AT" sz="3200"/>
              <a:t> </a:t>
            </a:r>
            <a:r>
              <a:rPr lang="en-AT" sz="3200" dirty="0"/>
              <a:t>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348446" cy="584775"/>
          </a:xfrm>
          <a:prstGeom prst="rect">
            <a:avLst/>
          </a:prstGeom>
          <a:noFill/>
        </p:spPr>
        <p:txBody>
          <a:bodyPr wrap="none" rtlCol="0">
            <a:spAutoFit/>
          </a:bodyPr>
          <a:lstStyle/>
          <a:p>
            <a:r>
              <a:rPr lang="en-GB" sz="3200" dirty="0"/>
              <a:t>Label</a:t>
            </a:r>
            <a:r>
              <a:rPr lang="en-AT" sz="3200"/>
              <a:t> </a:t>
            </a:r>
            <a:r>
              <a:rPr lang="en-AT" sz="3200" dirty="0"/>
              <a:t>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1" name="Straight Connector 30">
            <a:extLst>
              <a:ext uri="{FF2B5EF4-FFF2-40B4-BE49-F238E27FC236}">
                <a16:creationId xmlns:a16="http://schemas.microsoft.com/office/drawing/2014/main" id="{5805471F-7B2A-444B-9757-E2A58A8F6AB0}"/>
              </a:ext>
            </a:extLst>
          </p:cNvPr>
          <p:cNvCxnSpPr>
            <a:cxnSpLocks/>
          </p:cNvCxnSpPr>
          <p:nvPr/>
        </p:nvCxnSpPr>
        <p:spPr>
          <a:xfrm flipV="1">
            <a:off x="914400" y="2536982"/>
            <a:ext cx="9124760" cy="270760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D4F25A-AFC7-9F48-B115-91450D382E3B}"/>
              </a:ext>
            </a:extLst>
          </p:cNvPr>
          <p:cNvCxnSpPr>
            <a:cxnSpLocks/>
          </p:cNvCxnSpPr>
          <p:nvPr/>
        </p:nvCxnSpPr>
        <p:spPr>
          <a:xfrm flipV="1">
            <a:off x="914400" y="3962910"/>
            <a:ext cx="9124760" cy="699293"/>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32EC538-D605-C341-BF4E-4A844A46457D}"/>
                  </a:ext>
                </a:extLst>
              </p:cNvPr>
              <p:cNvSpPr txBox="1"/>
              <p:nvPr/>
            </p:nvSpPr>
            <p:spPr>
              <a:xfrm>
                <a:off x="7667437" y="3955141"/>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rgbClr val="00B050"/>
                              </a:solidFill>
                              <a:latin typeface="Cambria Math" panose="02040503050406030204" pitchFamily="18" charset="0"/>
                            </a:rPr>
                          </m:ctrlPr>
                        </m:accPr>
                        <m:e>
                          <m:r>
                            <a:rPr lang="de-DE" sz="6000" b="0" i="1" smtClean="0">
                              <a:solidFill>
                                <a:srgbClr val="00B050"/>
                              </a:solidFill>
                              <a:latin typeface="Cambria Math" panose="02040503050406030204" pitchFamily="18" charset="0"/>
                            </a:rPr>
                            <m:t>𝑦</m:t>
                          </m:r>
                        </m:e>
                      </m:acc>
                      <m:r>
                        <a:rPr lang="de-DE" sz="6000" b="0" i="1" smtClean="0">
                          <a:solidFill>
                            <a:srgbClr val="00B050"/>
                          </a:solidFill>
                          <a:latin typeface="Cambria Math" panose="02040503050406030204" pitchFamily="18" charset="0"/>
                        </a:rPr>
                        <m:t>=</m:t>
                      </m:r>
                      <m:sSup>
                        <m:sSupPr>
                          <m:ctrlPr>
                            <a:rPr lang="de-DE" sz="6000" b="0" i="1" smtClean="0">
                              <a:solidFill>
                                <a:srgbClr val="00B050"/>
                              </a:solidFill>
                              <a:latin typeface="Cambria Math" panose="02040503050406030204" pitchFamily="18" charset="0"/>
                            </a:rPr>
                          </m:ctrlPr>
                        </m:sSupPr>
                        <m:e>
                          <m:r>
                            <a:rPr lang="de-DE" sz="6000" b="0" i="1" smtClean="0">
                              <a:solidFill>
                                <a:srgbClr val="00B050"/>
                              </a:solidFill>
                              <a:latin typeface="Cambria Math" panose="02040503050406030204" pitchFamily="18" charset="0"/>
                            </a:rPr>
                            <m:t>h</m:t>
                          </m:r>
                        </m:e>
                        <m:sup>
                          <m:r>
                            <a:rPr lang="de-DE" sz="6000" b="0" i="1" smtClean="0">
                              <a:solidFill>
                                <a:srgbClr val="00B050"/>
                              </a:solidFill>
                              <a:latin typeface="Cambria Math" panose="02040503050406030204" pitchFamily="18" charset="0"/>
                            </a:rPr>
                            <m:t>′</m:t>
                          </m:r>
                        </m:sup>
                      </m:sSup>
                      <m:r>
                        <a:rPr lang="de-DE" sz="6000" b="0" i="1" smtClean="0">
                          <a:solidFill>
                            <a:srgbClr val="00B050"/>
                          </a:solidFill>
                          <a:latin typeface="Cambria Math" panose="02040503050406030204" pitchFamily="18" charset="0"/>
                        </a:rPr>
                        <m:t>(</m:t>
                      </m:r>
                      <m:r>
                        <a:rPr lang="de-DE" sz="6000" b="0" i="1" smtClean="0">
                          <a:solidFill>
                            <a:srgbClr val="00B050"/>
                          </a:solidFill>
                          <a:latin typeface="Cambria Math" panose="02040503050406030204" pitchFamily="18" charset="0"/>
                        </a:rPr>
                        <m:t>𝑥</m:t>
                      </m:r>
                      <m:r>
                        <a:rPr lang="de-DE" sz="6000" b="0" i="1" smtClean="0">
                          <a:solidFill>
                            <a:srgbClr val="00B050"/>
                          </a:solidFill>
                          <a:latin typeface="Cambria Math" panose="02040503050406030204" pitchFamily="18" charset="0"/>
                        </a:rPr>
                        <m:t>)</m:t>
                      </m:r>
                    </m:oMath>
                  </m:oMathPara>
                </a14:m>
                <a:endParaRPr lang="en-GB" sz="6000" dirty="0">
                  <a:solidFill>
                    <a:srgbClr val="00B050"/>
                  </a:solidFill>
                </a:endParaRPr>
              </a:p>
            </p:txBody>
          </p:sp>
        </mc:Choice>
        <mc:Fallback xmlns="">
          <p:sp>
            <p:nvSpPr>
              <p:cNvPr id="34" name="TextBox 33">
                <a:extLst>
                  <a:ext uri="{FF2B5EF4-FFF2-40B4-BE49-F238E27FC236}">
                    <a16:creationId xmlns:a16="http://schemas.microsoft.com/office/drawing/2014/main" id="{E32EC538-D605-C341-BF4E-4A844A46457D}"/>
                  </a:ext>
                </a:extLst>
              </p:cNvPr>
              <p:cNvSpPr txBox="1">
                <a:spLocks noRot="1" noChangeAspect="1" noMove="1" noResize="1" noEditPoints="1" noAdjustHandles="1" noChangeArrowheads="1" noChangeShapeType="1" noTextEdit="1"/>
              </p:cNvSpPr>
              <p:nvPr/>
            </p:nvSpPr>
            <p:spPr>
              <a:xfrm>
                <a:off x="7667437" y="3955141"/>
                <a:ext cx="3905251" cy="1015663"/>
              </a:xfrm>
              <a:prstGeom prst="rect">
                <a:avLst/>
              </a:prstGeom>
              <a:blipFill>
                <a:blip r:embed="rId3"/>
                <a:stretch>
                  <a:fillRect t="-12346" b="-24691"/>
                </a:stretch>
              </a:blipFill>
            </p:spPr>
            <p:txBody>
              <a:bodyPr/>
              <a:lstStyle/>
              <a:p>
                <a:r>
                  <a:rPr lang="en-AT">
                    <a:noFill/>
                  </a:rPr>
                  <a:t> </a:t>
                </a:r>
              </a:p>
            </p:txBody>
          </p:sp>
        </mc:Fallback>
      </mc:AlternateContent>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40</a:t>
            </a:fld>
            <a:endParaRPr lang="en-AT" dirty="0"/>
          </a:p>
        </p:txBody>
      </p:sp>
      <p:sp>
        <p:nvSpPr>
          <p:cNvPr id="33" name="Date Placeholder 32">
            <a:extLst>
              <a:ext uri="{FF2B5EF4-FFF2-40B4-BE49-F238E27FC236}">
                <a16:creationId xmlns:a16="http://schemas.microsoft.com/office/drawing/2014/main" id="{55C7576B-24FD-1976-6BE7-101F655B12E6}"/>
              </a:ext>
            </a:extLst>
          </p:cNvPr>
          <p:cNvSpPr>
            <a:spLocks noGrp="1"/>
          </p:cNvSpPr>
          <p:nvPr>
            <p:ph type="dt" sz="half" idx="10"/>
          </p:nvPr>
        </p:nvSpPr>
        <p:spPr/>
        <p:txBody>
          <a:bodyPr/>
          <a:lstStyle/>
          <a:p>
            <a:fld id="{A310A9E0-C7E6-BF49-9DDA-89A2950A8905}" type="datetime1">
              <a:rPr lang="fi-FI" smtClean="0"/>
              <a:t>7.5.2024</a:t>
            </a:fld>
            <a:endParaRPr lang="en-GB"/>
          </a:p>
        </p:txBody>
      </p:sp>
    </p:spTree>
    <p:extLst>
      <p:ext uri="{BB962C8B-B14F-4D97-AF65-F5344CB8AC3E}">
        <p14:creationId xmlns:p14="http://schemas.microsoft.com/office/powerpoint/2010/main" val="2256934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237900" y="142723"/>
            <a:ext cx="11601597" cy="1614168"/>
          </a:xfrm>
        </p:spPr>
        <p:txBody>
          <a:bodyPr>
            <a:noAutofit/>
          </a:bodyPr>
          <a:lstStyle/>
          <a:p>
            <a:r>
              <a:rPr lang="de-DE" sz="8000" b="1" dirty="0"/>
              <a:t>Verlust/Fehlerfunktion</a:t>
            </a:r>
            <a:endParaRPr lang="en-AT" sz="8000" b="1" dirty="0"/>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DI Dr.techn. Alexander Jung</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9C0695-F168-374B-B8FB-2A626DA74747}"/>
                  </a:ext>
                </a:extLst>
              </p:cNvPr>
              <p:cNvSpPr txBox="1"/>
              <p:nvPr/>
            </p:nvSpPr>
            <p:spPr>
              <a:xfrm>
                <a:off x="7332592" y="1885150"/>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chemeClr val="accent2"/>
                              </a:solidFill>
                              <a:latin typeface="Cambria Math" panose="02040503050406030204" pitchFamily="18" charset="0"/>
                            </a:rPr>
                          </m:ctrlPr>
                        </m:accPr>
                        <m:e>
                          <m:r>
                            <a:rPr lang="de-DE" sz="6000" b="0" i="1" smtClean="0">
                              <a:solidFill>
                                <a:schemeClr val="accent2"/>
                              </a:solidFill>
                              <a:latin typeface="Cambria Math" panose="02040503050406030204" pitchFamily="18" charset="0"/>
                            </a:rPr>
                            <m:t>𝑦</m:t>
                          </m:r>
                        </m:e>
                      </m:acc>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h</m:t>
                      </m:r>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𝑥</m:t>
                      </m:r>
                      <m:r>
                        <a:rPr lang="de-DE" sz="6000" b="0" i="1" smtClean="0">
                          <a:solidFill>
                            <a:schemeClr val="accent2"/>
                          </a:solidFill>
                          <a:latin typeface="Cambria Math" panose="02040503050406030204" pitchFamily="18" charset="0"/>
                        </a:rPr>
                        <m:t>)</m:t>
                      </m:r>
                    </m:oMath>
                  </m:oMathPara>
                </a14:m>
                <a:endParaRPr lang="en-GB" sz="6000" dirty="0">
                  <a:solidFill>
                    <a:schemeClr val="accent2"/>
                  </a:solidFill>
                </a:endParaRPr>
              </a:p>
            </p:txBody>
          </p:sp>
        </mc:Choice>
        <mc:Fallback xmlns="">
          <p:sp>
            <p:nvSpPr>
              <p:cNvPr id="3" name="TextBox 2">
                <a:extLst>
                  <a:ext uri="{FF2B5EF4-FFF2-40B4-BE49-F238E27FC236}">
                    <a16:creationId xmlns:a16="http://schemas.microsoft.com/office/drawing/2014/main" id="{9F9C0695-F168-374B-B8FB-2A626DA74747}"/>
                  </a:ext>
                </a:extLst>
              </p:cNvPr>
              <p:cNvSpPr txBox="1">
                <a:spLocks noRot="1" noChangeAspect="1" noMove="1" noResize="1" noEditPoints="1" noAdjustHandles="1" noChangeArrowheads="1" noChangeShapeType="1" noTextEdit="1"/>
              </p:cNvSpPr>
              <p:nvPr/>
            </p:nvSpPr>
            <p:spPr>
              <a:xfrm>
                <a:off x="7332592" y="1885150"/>
                <a:ext cx="3905251" cy="1015663"/>
              </a:xfrm>
              <a:prstGeom prst="rect">
                <a:avLst/>
              </a:prstGeom>
              <a:blipFill>
                <a:blip r:embed="rId2"/>
                <a:stretch>
                  <a:fillRect t="-12346" b="-24691"/>
                </a:stretch>
              </a:blipFill>
            </p:spPr>
            <p:txBody>
              <a:bodyPr/>
              <a:lstStyle/>
              <a:p>
                <a:r>
                  <a:rPr lang="en-GB">
                    <a:noFill/>
                  </a:rPr>
                  <a:t> </a:t>
                </a:r>
              </a:p>
            </p:txBody>
          </p:sp>
        </mc:Fallback>
      </mc:AlternateContent>
      <p:cxnSp>
        <p:nvCxnSpPr>
          <p:cNvPr id="6" name="Straight Arrow Connector 5">
            <a:extLst>
              <a:ext uri="{FF2B5EF4-FFF2-40B4-BE49-F238E27FC236}">
                <a16:creationId xmlns:a16="http://schemas.microsoft.com/office/drawing/2014/main" id="{C2C78ED2-5B69-D642-AF78-79B98BD6957B}"/>
              </a:ext>
            </a:extLst>
          </p:cNvPr>
          <p:cNvCxnSpPr>
            <a:cxnSpLocks/>
          </p:cNvCxnSpPr>
          <p:nvPr/>
        </p:nvCxnSpPr>
        <p:spPr>
          <a:xfrm>
            <a:off x="1038074" y="5763134"/>
            <a:ext cx="844697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500223" y="5425108"/>
            <a:ext cx="2401619" cy="707886"/>
          </a:xfrm>
          <a:prstGeom prst="rect">
            <a:avLst/>
          </a:prstGeom>
          <a:noFill/>
        </p:spPr>
        <p:txBody>
          <a:bodyPr wrap="none" rtlCol="0">
            <a:spAutoFit/>
          </a:bodyPr>
          <a:lstStyle/>
          <a:p>
            <a:r>
              <a:rPr lang="en-GB" sz="4000" dirty="0" err="1"/>
              <a:t>Merkmal</a:t>
            </a:r>
            <a:r>
              <a:rPr lang="en-AT" sz="4000"/>
              <a:t> </a:t>
            </a:r>
            <a:r>
              <a:rPr lang="en-AT" sz="4000" dirty="0"/>
              <a:t>x</a:t>
            </a:r>
          </a:p>
        </p:txBody>
      </p:sp>
      <p:sp>
        <p:nvSpPr>
          <p:cNvPr id="9" name="TextBox 8">
            <a:extLst>
              <a:ext uri="{FF2B5EF4-FFF2-40B4-BE49-F238E27FC236}">
                <a16:creationId xmlns:a16="http://schemas.microsoft.com/office/drawing/2014/main" id="{90BDE1AC-EED5-104B-BCF5-A0B0D37A2E1D}"/>
              </a:ext>
            </a:extLst>
          </p:cNvPr>
          <p:cNvSpPr txBox="1"/>
          <p:nvPr/>
        </p:nvSpPr>
        <p:spPr>
          <a:xfrm>
            <a:off x="220382" y="1501141"/>
            <a:ext cx="1635384" cy="707886"/>
          </a:xfrm>
          <a:prstGeom prst="rect">
            <a:avLst/>
          </a:prstGeom>
          <a:noFill/>
        </p:spPr>
        <p:txBody>
          <a:bodyPr wrap="none" rtlCol="0">
            <a:spAutoFit/>
          </a:bodyPr>
          <a:lstStyle/>
          <a:p>
            <a:r>
              <a:rPr lang="en-GB" sz="4000" dirty="0"/>
              <a:t>Label</a:t>
            </a:r>
            <a:r>
              <a:rPr lang="en-AT" sz="4000"/>
              <a:t> </a:t>
            </a:r>
            <a:r>
              <a:rPr lang="en-AT" sz="4000" dirty="0"/>
              <a:t>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71083" y="557866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1" name="Straight Connector 30">
            <a:extLst>
              <a:ext uri="{FF2B5EF4-FFF2-40B4-BE49-F238E27FC236}">
                <a16:creationId xmlns:a16="http://schemas.microsoft.com/office/drawing/2014/main" id="{5805471F-7B2A-444B-9757-E2A58A8F6AB0}"/>
              </a:ext>
            </a:extLst>
          </p:cNvPr>
          <p:cNvCxnSpPr>
            <a:cxnSpLocks/>
          </p:cNvCxnSpPr>
          <p:nvPr/>
        </p:nvCxnSpPr>
        <p:spPr>
          <a:xfrm flipV="1">
            <a:off x="1597952" y="2884920"/>
            <a:ext cx="8798378" cy="347143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D4F25A-AFC7-9F48-B115-91450D382E3B}"/>
              </a:ext>
            </a:extLst>
          </p:cNvPr>
          <p:cNvCxnSpPr>
            <a:cxnSpLocks/>
          </p:cNvCxnSpPr>
          <p:nvPr/>
        </p:nvCxnSpPr>
        <p:spPr>
          <a:xfrm flipV="1">
            <a:off x="699179" y="4399495"/>
            <a:ext cx="9124760" cy="699293"/>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32EC538-D605-C341-BF4E-4A844A46457D}"/>
                  </a:ext>
                </a:extLst>
              </p:cNvPr>
              <p:cNvSpPr txBox="1"/>
              <p:nvPr/>
            </p:nvSpPr>
            <p:spPr>
              <a:xfrm>
                <a:off x="7672855" y="4393809"/>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rgbClr val="00B050"/>
                              </a:solidFill>
                              <a:latin typeface="Cambria Math" panose="02040503050406030204" pitchFamily="18" charset="0"/>
                            </a:rPr>
                          </m:ctrlPr>
                        </m:accPr>
                        <m:e>
                          <m:r>
                            <a:rPr lang="de-DE" sz="6000" b="0" i="1" smtClean="0">
                              <a:solidFill>
                                <a:srgbClr val="00B050"/>
                              </a:solidFill>
                              <a:latin typeface="Cambria Math" panose="02040503050406030204" pitchFamily="18" charset="0"/>
                            </a:rPr>
                            <m:t>𝑦</m:t>
                          </m:r>
                        </m:e>
                      </m:acc>
                      <m:r>
                        <a:rPr lang="de-DE" sz="6000" b="0" i="1" smtClean="0">
                          <a:solidFill>
                            <a:srgbClr val="00B050"/>
                          </a:solidFill>
                          <a:latin typeface="Cambria Math" panose="02040503050406030204" pitchFamily="18" charset="0"/>
                        </a:rPr>
                        <m:t>=</m:t>
                      </m:r>
                      <m:sSup>
                        <m:sSupPr>
                          <m:ctrlPr>
                            <a:rPr lang="de-DE" sz="6000" b="0" i="1" smtClean="0">
                              <a:solidFill>
                                <a:srgbClr val="00B050"/>
                              </a:solidFill>
                              <a:latin typeface="Cambria Math" panose="02040503050406030204" pitchFamily="18" charset="0"/>
                            </a:rPr>
                          </m:ctrlPr>
                        </m:sSupPr>
                        <m:e>
                          <m:r>
                            <a:rPr lang="de-DE" sz="6000" b="0" i="1" smtClean="0">
                              <a:solidFill>
                                <a:srgbClr val="00B050"/>
                              </a:solidFill>
                              <a:latin typeface="Cambria Math" panose="02040503050406030204" pitchFamily="18" charset="0"/>
                            </a:rPr>
                            <m:t>h</m:t>
                          </m:r>
                        </m:e>
                        <m:sup>
                          <m:r>
                            <a:rPr lang="de-DE" sz="6000" b="0" i="1" smtClean="0">
                              <a:solidFill>
                                <a:srgbClr val="00B050"/>
                              </a:solidFill>
                              <a:latin typeface="Cambria Math" panose="02040503050406030204" pitchFamily="18" charset="0"/>
                            </a:rPr>
                            <m:t>′</m:t>
                          </m:r>
                        </m:sup>
                      </m:sSup>
                      <m:r>
                        <a:rPr lang="de-DE" sz="6000" b="0" i="1" smtClean="0">
                          <a:solidFill>
                            <a:srgbClr val="00B050"/>
                          </a:solidFill>
                          <a:latin typeface="Cambria Math" panose="02040503050406030204" pitchFamily="18" charset="0"/>
                        </a:rPr>
                        <m:t>(</m:t>
                      </m:r>
                      <m:r>
                        <a:rPr lang="de-DE" sz="6000" b="0" i="1" smtClean="0">
                          <a:solidFill>
                            <a:srgbClr val="00B050"/>
                          </a:solidFill>
                          <a:latin typeface="Cambria Math" panose="02040503050406030204" pitchFamily="18" charset="0"/>
                        </a:rPr>
                        <m:t>𝑥</m:t>
                      </m:r>
                      <m:r>
                        <a:rPr lang="de-DE" sz="6000" b="0" i="1" smtClean="0">
                          <a:solidFill>
                            <a:srgbClr val="00B050"/>
                          </a:solidFill>
                          <a:latin typeface="Cambria Math" panose="02040503050406030204" pitchFamily="18" charset="0"/>
                        </a:rPr>
                        <m:t>)</m:t>
                      </m:r>
                    </m:oMath>
                  </m:oMathPara>
                </a14:m>
                <a:endParaRPr lang="en-GB" sz="6000" dirty="0">
                  <a:solidFill>
                    <a:srgbClr val="00B050"/>
                  </a:solidFill>
                </a:endParaRPr>
              </a:p>
            </p:txBody>
          </p:sp>
        </mc:Choice>
        <mc:Fallback xmlns="">
          <p:sp>
            <p:nvSpPr>
              <p:cNvPr id="34" name="TextBox 33">
                <a:extLst>
                  <a:ext uri="{FF2B5EF4-FFF2-40B4-BE49-F238E27FC236}">
                    <a16:creationId xmlns:a16="http://schemas.microsoft.com/office/drawing/2014/main" id="{E32EC538-D605-C341-BF4E-4A844A46457D}"/>
                  </a:ext>
                </a:extLst>
              </p:cNvPr>
              <p:cNvSpPr txBox="1">
                <a:spLocks noRot="1" noChangeAspect="1" noMove="1" noResize="1" noEditPoints="1" noAdjustHandles="1" noChangeArrowheads="1" noChangeShapeType="1" noTextEdit="1"/>
              </p:cNvSpPr>
              <p:nvPr/>
            </p:nvSpPr>
            <p:spPr>
              <a:xfrm>
                <a:off x="7672855" y="4393809"/>
                <a:ext cx="3905251" cy="1015663"/>
              </a:xfrm>
              <a:prstGeom prst="rect">
                <a:avLst/>
              </a:prstGeom>
              <a:blipFill>
                <a:blip r:embed="rId3"/>
                <a:stretch>
                  <a:fillRect t="-12500" b="-26250"/>
                </a:stretch>
              </a:blipFill>
            </p:spPr>
            <p:txBody>
              <a:bodyPr/>
              <a:lstStyle/>
              <a:p>
                <a:r>
                  <a:rPr lang="en-GB">
                    <a:noFill/>
                  </a:rPr>
                  <a:t> </a:t>
                </a:r>
              </a:p>
            </p:txBody>
          </p:sp>
        </mc:Fallback>
      </mc:AlternateContent>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41</a:t>
            </a:fld>
            <a:endParaRPr lang="en-AT" dirty="0"/>
          </a:p>
        </p:txBody>
      </p:sp>
      <p:sp>
        <p:nvSpPr>
          <p:cNvPr id="33" name="Date Placeholder 32">
            <a:extLst>
              <a:ext uri="{FF2B5EF4-FFF2-40B4-BE49-F238E27FC236}">
                <a16:creationId xmlns:a16="http://schemas.microsoft.com/office/drawing/2014/main" id="{55C7576B-24FD-1976-6BE7-101F655B12E6}"/>
              </a:ext>
            </a:extLst>
          </p:cNvPr>
          <p:cNvSpPr>
            <a:spLocks noGrp="1"/>
          </p:cNvSpPr>
          <p:nvPr>
            <p:ph type="dt" sz="half" idx="10"/>
          </p:nvPr>
        </p:nvSpPr>
        <p:spPr/>
        <p:txBody>
          <a:bodyPr/>
          <a:lstStyle/>
          <a:p>
            <a:fld id="{A310A9E0-C7E6-BF49-9DDA-89A2950A8905}" type="datetime1">
              <a:rPr lang="fi-FI" smtClean="0"/>
              <a:t>7.5.2024</a:t>
            </a:fld>
            <a:endParaRPr lang="en-GB"/>
          </a:p>
        </p:txBody>
      </p:sp>
      <p:cxnSp>
        <p:nvCxnSpPr>
          <p:cNvPr id="35" name="Straight Arrow Connector 34">
            <a:extLst>
              <a:ext uri="{FF2B5EF4-FFF2-40B4-BE49-F238E27FC236}">
                <a16:creationId xmlns:a16="http://schemas.microsoft.com/office/drawing/2014/main" id="{412ADACD-70DB-27A5-EAB3-3DE3A18FF6EF}"/>
              </a:ext>
            </a:extLst>
          </p:cNvPr>
          <p:cNvCxnSpPr>
            <a:cxnSpLocks/>
            <a:stCxn id="10" idx="4"/>
          </p:cNvCxnSpPr>
          <p:nvPr/>
        </p:nvCxnSpPr>
        <p:spPr>
          <a:xfrm>
            <a:off x="2291293" y="3334259"/>
            <a:ext cx="0" cy="2748182"/>
          </a:xfrm>
          <a:prstGeom prst="straightConnector1">
            <a:avLst/>
          </a:prstGeom>
          <a:ln w="508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76F23D3-9B6F-4C09-B66B-190932FF78F3}"/>
              </a:ext>
            </a:extLst>
          </p:cNvPr>
          <p:cNvSpPr txBox="1"/>
          <p:nvPr/>
        </p:nvSpPr>
        <p:spPr>
          <a:xfrm>
            <a:off x="711333" y="4048091"/>
            <a:ext cx="1773239" cy="707886"/>
          </a:xfrm>
          <a:prstGeom prst="rect">
            <a:avLst/>
          </a:prstGeom>
          <a:noFill/>
        </p:spPr>
        <p:txBody>
          <a:bodyPr wrap="square">
            <a:spAutoFit/>
          </a:bodyPr>
          <a:lstStyle/>
          <a:p>
            <a:r>
              <a:rPr lang="de-DE" sz="4000" dirty="0"/>
              <a:t>Fehler</a:t>
            </a:r>
          </a:p>
        </p:txBody>
      </p:sp>
      <p:pic>
        <p:nvPicPr>
          <p:cNvPr id="5" name="Picture 4" descr="Text, letter&#10;&#10;Description automatically generated">
            <a:extLst>
              <a:ext uri="{FF2B5EF4-FFF2-40B4-BE49-F238E27FC236}">
                <a16:creationId xmlns:a16="http://schemas.microsoft.com/office/drawing/2014/main" id="{A4FB86E3-BBBC-086F-9D39-E060BF2449E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419295" y="3457777"/>
            <a:ext cx="3729079" cy="1049219"/>
          </a:xfrm>
          <a:prstGeom prst="rect">
            <a:avLst/>
          </a:prstGeom>
        </p:spPr>
      </p:pic>
      <p:pic>
        <p:nvPicPr>
          <p:cNvPr id="36" name="Picture 35" descr="Text, letter&#10;&#10;Description automatically generated">
            <a:extLst>
              <a:ext uri="{FF2B5EF4-FFF2-40B4-BE49-F238E27FC236}">
                <a16:creationId xmlns:a16="http://schemas.microsoft.com/office/drawing/2014/main" id="{B1AFEE34-B196-5F76-24D4-690574CC593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698872" y="2149984"/>
            <a:ext cx="2266121" cy="851122"/>
          </a:xfrm>
          <a:prstGeom prst="rect">
            <a:avLst/>
          </a:prstGeom>
        </p:spPr>
      </p:pic>
    </p:spTree>
    <p:extLst>
      <p:ext uri="{BB962C8B-B14F-4D97-AF65-F5344CB8AC3E}">
        <p14:creationId xmlns:p14="http://schemas.microsoft.com/office/powerpoint/2010/main" val="2605487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930D422-DE8F-8C47-BD6A-28A588923B8B}"/>
              </a:ext>
            </a:extLst>
          </p:cNvPr>
          <p:cNvSpPr>
            <a:spLocks noGrp="1"/>
          </p:cNvSpPr>
          <p:nvPr>
            <p:ph type="ftr" sz="quarter" idx="11"/>
          </p:nvPr>
        </p:nvSpPr>
        <p:spPr/>
        <p:txBody>
          <a:bodyPr/>
          <a:lstStyle/>
          <a:p>
            <a:r>
              <a:rPr lang="en-GB"/>
              <a:t>DI Dr.techn. Alexander Jung</a:t>
            </a:r>
            <a:endParaRPr lang="en-GB" dirty="0"/>
          </a:p>
        </p:txBody>
      </p:sp>
      <p:sp>
        <p:nvSpPr>
          <p:cNvPr id="5" name="Slide Number Placeholder 4">
            <a:extLst>
              <a:ext uri="{FF2B5EF4-FFF2-40B4-BE49-F238E27FC236}">
                <a16:creationId xmlns:a16="http://schemas.microsoft.com/office/drawing/2014/main" id="{05CC3C38-67B2-8B43-8B8E-11275A208EC4}"/>
              </a:ext>
            </a:extLst>
          </p:cNvPr>
          <p:cNvSpPr>
            <a:spLocks noGrp="1"/>
          </p:cNvSpPr>
          <p:nvPr>
            <p:ph type="sldNum" sz="quarter" idx="12"/>
          </p:nvPr>
        </p:nvSpPr>
        <p:spPr/>
        <p:txBody>
          <a:bodyPr/>
          <a:lstStyle/>
          <a:p>
            <a:fld id="{AC1633F7-ACB1-754E-B76E-ED72C708EAF6}" type="slidenum">
              <a:rPr lang="en-AT" smtClean="0"/>
              <a:pPr/>
              <a:t>42</a:t>
            </a:fld>
            <a:endParaRPr lang="en-AT" dirty="0"/>
          </a:p>
        </p:txBody>
      </p:sp>
      <p:sp>
        <p:nvSpPr>
          <p:cNvPr id="3" name="TextBox 2">
            <a:extLst>
              <a:ext uri="{FF2B5EF4-FFF2-40B4-BE49-F238E27FC236}">
                <a16:creationId xmlns:a16="http://schemas.microsoft.com/office/drawing/2014/main" id="{16EA4AD8-078B-514D-887E-48CA354C85E6}"/>
              </a:ext>
            </a:extLst>
          </p:cNvPr>
          <p:cNvSpPr txBox="1"/>
          <p:nvPr/>
        </p:nvSpPr>
        <p:spPr>
          <a:xfrm>
            <a:off x="269187" y="136525"/>
            <a:ext cx="12662175" cy="1107996"/>
          </a:xfrm>
          <a:prstGeom prst="rect">
            <a:avLst/>
          </a:prstGeom>
          <a:noFill/>
        </p:spPr>
        <p:txBody>
          <a:bodyPr wrap="square" rtlCol="0">
            <a:spAutoFit/>
          </a:bodyPr>
          <a:lstStyle/>
          <a:p>
            <a:r>
              <a:rPr lang="de-AT" sz="6600" b="1" dirty="0">
                <a:latin typeface="Lucida Calligraphy" panose="03010101010101010101" pitchFamily="66" charset="77"/>
                <a:cs typeface="AkayaTelivigala" pitchFamily="2" charset="77"/>
              </a:rPr>
              <a:t>ML Funktionsprinzip </a:t>
            </a:r>
          </a:p>
        </p:txBody>
      </p:sp>
      <p:sp>
        <p:nvSpPr>
          <p:cNvPr id="6" name="Date Placeholder 5">
            <a:extLst>
              <a:ext uri="{FF2B5EF4-FFF2-40B4-BE49-F238E27FC236}">
                <a16:creationId xmlns:a16="http://schemas.microsoft.com/office/drawing/2014/main" id="{7F9943D5-0B22-FA4C-93AD-718A165FB93F}"/>
              </a:ext>
            </a:extLst>
          </p:cNvPr>
          <p:cNvSpPr>
            <a:spLocks noGrp="1"/>
          </p:cNvSpPr>
          <p:nvPr>
            <p:ph type="dt" sz="half" idx="10"/>
          </p:nvPr>
        </p:nvSpPr>
        <p:spPr/>
        <p:txBody>
          <a:bodyPr/>
          <a:lstStyle/>
          <a:p>
            <a:fld id="{88C50151-AB40-B948-9F6E-9BDC6F1B0269}" type="datetime1">
              <a:rPr lang="fi-FI" smtClean="0"/>
              <a:t>7.5.2024</a:t>
            </a:fld>
            <a:endParaRPr lang="en-GB"/>
          </a:p>
        </p:txBody>
      </p:sp>
      <p:sp>
        <p:nvSpPr>
          <p:cNvPr id="4" name="TextBox 3">
            <a:extLst>
              <a:ext uri="{FF2B5EF4-FFF2-40B4-BE49-F238E27FC236}">
                <a16:creationId xmlns:a16="http://schemas.microsoft.com/office/drawing/2014/main" id="{E91D7E13-5FA6-4812-B838-3E88C8337524}"/>
              </a:ext>
            </a:extLst>
          </p:cNvPr>
          <p:cNvSpPr txBox="1"/>
          <p:nvPr/>
        </p:nvSpPr>
        <p:spPr>
          <a:xfrm>
            <a:off x="269187" y="1768401"/>
            <a:ext cx="11635941" cy="1569660"/>
          </a:xfrm>
          <a:prstGeom prst="rect">
            <a:avLst/>
          </a:prstGeom>
          <a:noFill/>
        </p:spPr>
        <p:txBody>
          <a:bodyPr wrap="square" rtlCol="0">
            <a:spAutoFit/>
          </a:bodyPr>
          <a:lstStyle/>
          <a:p>
            <a:r>
              <a:rPr lang="de-DE" sz="4800" dirty="0"/>
              <a:t>Lerne eine </a:t>
            </a:r>
            <a:r>
              <a:rPr lang="de-DE" sz="4800" dirty="0">
                <a:solidFill>
                  <a:schemeClr val="accent1"/>
                </a:solidFill>
              </a:rPr>
              <a:t>Hypothese</a:t>
            </a:r>
            <a:r>
              <a:rPr lang="de-DE" sz="4800" dirty="0"/>
              <a:t>  (Trainiere ein </a:t>
            </a:r>
            <a:r>
              <a:rPr lang="de-DE" sz="4800" dirty="0">
                <a:solidFill>
                  <a:srgbClr val="FF0000"/>
                </a:solidFill>
              </a:rPr>
              <a:t>Modell</a:t>
            </a:r>
            <a:r>
              <a:rPr lang="de-DE" sz="4800" dirty="0"/>
              <a:t>) um den Fehler </a:t>
            </a:r>
            <a:r>
              <a:rPr lang="de-DE" sz="4800" dirty="0" err="1"/>
              <a:t>y</a:t>
            </a:r>
            <a:r>
              <a:rPr lang="de-DE" sz="4800" dirty="0"/>
              <a:t>-h(x) zu minimieren. </a:t>
            </a:r>
            <a:endParaRPr lang="de-DE" dirty="0"/>
          </a:p>
        </p:txBody>
      </p:sp>
      <p:pic>
        <p:nvPicPr>
          <p:cNvPr id="7" name="Picture 6" descr="Text, letter&#10;&#10;Description automatically generated">
            <a:extLst>
              <a:ext uri="{FF2B5EF4-FFF2-40B4-BE49-F238E27FC236}">
                <a16:creationId xmlns:a16="http://schemas.microsoft.com/office/drawing/2014/main" id="{98BF5B95-0A9F-E6A0-46F4-55C14E30719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209800" y="3429000"/>
            <a:ext cx="8264531" cy="2005054"/>
          </a:xfrm>
          <a:prstGeom prst="rect">
            <a:avLst/>
          </a:prstGeom>
        </p:spPr>
      </p:pic>
    </p:spTree>
    <p:extLst>
      <p:ext uri="{BB962C8B-B14F-4D97-AF65-F5344CB8AC3E}">
        <p14:creationId xmlns:p14="http://schemas.microsoft.com/office/powerpoint/2010/main" val="38610114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53788" y="79144"/>
            <a:ext cx="11582021" cy="1588366"/>
          </a:xfrm>
        </p:spPr>
        <p:txBody>
          <a:bodyPr>
            <a:noAutofit/>
          </a:bodyPr>
          <a:lstStyle/>
          <a:p>
            <a:r>
              <a:rPr lang="de-DE" sz="8000" b="1" dirty="0">
                <a:latin typeface="+mn-lt"/>
              </a:rPr>
              <a:t>Drei</a:t>
            </a:r>
            <a:r>
              <a:rPr lang="en-AT" sz="8000" b="1">
                <a:latin typeface="+mn-lt"/>
              </a:rPr>
              <a:t> </a:t>
            </a:r>
            <a:r>
              <a:rPr lang="de-DE" sz="8000" b="1" dirty="0">
                <a:latin typeface="+mn-lt"/>
              </a:rPr>
              <a:t>Komponenten</a:t>
            </a:r>
            <a:r>
              <a:rPr lang="en-AT" sz="8000" b="1">
                <a:latin typeface="+mn-lt"/>
              </a:rPr>
              <a:t> </a:t>
            </a:r>
            <a:r>
              <a:rPr lang="de-DE" sz="8000" b="1" dirty="0">
                <a:latin typeface="+mn-lt"/>
              </a:rPr>
              <a:t>des</a:t>
            </a:r>
            <a:r>
              <a:rPr lang="en-AT" sz="8000" b="1">
                <a:latin typeface="+mn-lt"/>
              </a:rPr>
              <a:t> </a:t>
            </a:r>
            <a:r>
              <a:rPr lang="en-AT" sz="8000" b="1" dirty="0">
                <a:latin typeface="+mn-lt"/>
              </a:rPr>
              <a:t>ML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dirty="0"/>
              <a:t>DI </a:t>
            </a:r>
            <a:r>
              <a:rPr lang="en-GB" dirty="0" err="1"/>
              <a:t>Dr.techn</a:t>
            </a:r>
            <a:r>
              <a:rPr lang="en-GB" dirty="0"/>
              <a:t>. Alexander Jung</a:t>
            </a:r>
          </a:p>
        </p:txBody>
      </p:sp>
      <p:sp>
        <p:nvSpPr>
          <p:cNvPr id="3" name="Slide Number Placeholder 2">
            <a:extLst>
              <a:ext uri="{FF2B5EF4-FFF2-40B4-BE49-F238E27FC236}">
                <a16:creationId xmlns:a16="http://schemas.microsoft.com/office/drawing/2014/main" id="{6CC9336B-0E17-B74C-BB25-8DBAA938D1EF}"/>
              </a:ext>
            </a:extLst>
          </p:cNvPr>
          <p:cNvSpPr>
            <a:spLocks noGrp="1"/>
          </p:cNvSpPr>
          <p:nvPr>
            <p:ph type="sldNum" sz="quarter" idx="12"/>
          </p:nvPr>
        </p:nvSpPr>
        <p:spPr/>
        <p:txBody>
          <a:bodyPr/>
          <a:lstStyle/>
          <a:p>
            <a:fld id="{AC1633F7-ACB1-754E-B76E-ED72C708EAF6}" type="slidenum">
              <a:rPr lang="en-AT" smtClean="0"/>
              <a:pPr/>
              <a:t>43</a:t>
            </a:fld>
            <a:endParaRPr lang="en-AT" dirty="0"/>
          </a:p>
        </p:txBody>
      </p:sp>
      <p:sp>
        <p:nvSpPr>
          <p:cNvPr id="7" name="Date Placeholder 6">
            <a:extLst>
              <a:ext uri="{FF2B5EF4-FFF2-40B4-BE49-F238E27FC236}">
                <a16:creationId xmlns:a16="http://schemas.microsoft.com/office/drawing/2014/main" id="{56A80B14-C03B-8890-5BF7-4A16D059B8E1}"/>
              </a:ext>
            </a:extLst>
          </p:cNvPr>
          <p:cNvSpPr>
            <a:spLocks noGrp="1"/>
          </p:cNvSpPr>
          <p:nvPr>
            <p:ph type="dt" sz="half" idx="10"/>
          </p:nvPr>
        </p:nvSpPr>
        <p:spPr/>
        <p:txBody>
          <a:bodyPr/>
          <a:lstStyle/>
          <a:p>
            <a:fld id="{E123E8DE-DAB8-4D43-BFBC-5B5EBA9C0963}" type="datetime1">
              <a:rPr lang="fi-FI" smtClean="0"/>
              <a:t>7.5.2024</a:t>
            </a:fld>
            <a:endParaRPr lang="en-GB"/>
          </a:p>
        </p:txBody>
      </p:sp>
      <p:sp>
        <p:nvSpPr>
          <p:cNvPr id="11" name="TextBox 10">
            <a:extLst>
              <a:ext uri="{FF2B5EF4-FFF2-40B4-BE49-F238E27FC236}">
                <a16:creationId xmlns:a16="http://schemas.microsoft.com/office/drawing/2014/main" id="{71F8BB7D-C891-D426-6B3C-91FCF9B04009}"/>
              </a:ext>
            </a:extLst>
          </p:cNvPr>
          <p:cNvSpPr txBox="1"/>
          <p:nvPr/>
        </p:nvSpPr>
        <p:spPr>
          <a:xfrm>
            <a:off x="5454847" y="3117364"/>
            <a:ext cx="5898954" cy="1200329"/>
          </a:xfrm>
          <a:prstGeom prst="rect">
            <a:avLst/>
          </a:prstGeom>
          <a:noFill/>
        </p:spPr>
        <p:txBody>
          <a:bodyPr wrap="square" rtlCol="0">
            <a:spAutoFit/>
          </a:bodyPr>
          <a:lstStyle/>
          <a:p>
            <a:r>
              <a:rPr lang="de-AT" sz="3600" dirty="0"/>
              <a:t>Jede Komponente bietet eine Wahlmöglichkeit. </a:t>
            </a:r>
          </a:p>
        </p:txBody>
      </p:sp>
      <p:cxnSp>
        <p:nvCxnSpPr>
          <p:cNvPr id="5" name="Straight Arrow Connector 4">
            <a:extLst>
              <a:ext uri="{FF2B5EF4-FFF2-40B4-BE49-F238E27FC236}">
                <a16:creationId xmlns:a16="http://schemas.microsoft.com/office/drawing/2014/main" id="{2378D784-C0F0-9496-E7A1-D1E35DC1A5D0}"/>
              </a:ext>
            </a:extLst>
          </p:cNvPr>
          <p:cNvCxnSpPr>
            <a:cxnSpLocks/>
          </p:cNvCxnSpPr>
          <p:nvPr/>
        </p:nvCxnSpPr>
        <p:spPr>
          <a:xfrm flipV="1">
            <a:off x="2093976" y="2579609"/>
            <a:ext cx="0" cy="317214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3C21A6A-39D2-AA67-794F-E43322A684A7}"/>
              </a:ext>
            </a:extLst>
          </p:cNvPr>
          <p:cNvCxnSpPr>
            <a:cxnSpLocks/>
          </p:cNvCxnSpPr>
          <p:nvPr/>
        </p:nvCxnSpPr>
        <p:spPr>
          <a:xfrm flipV="1">
            <a:off x="1408123" y="5099073"/>
            <a:ext cx="5632757" cy="4308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845DCE1-05E6-E64C-58E6-5D96000C1BBA}"/>
              </a:ext>
            </a:extLst>
          </p:cNvPr>
          <p:cNvCxnSpPr>
            <a:cxnSpLocks/>
          </p:cNvCxnSpPr>
          <p:nvPr/>
        </p:nvCxnSpPr>
        <p:spPr>
          <a:xfrm flipV="1">
            <a:off x="1667203" y="2402541"/>
            <a:ext cx="4572232" cy="302968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4BCB7C5-CE68-6D9F-05DF-BE555FA25816}"/>
              </a:ext>
            </a:extLst>
          </p:cNvPr>
          <p:cNvSpPr txBox="1"/>
          <p:nvPr/>
        </p:nvSpPr>
        <p:spPr>
          <a:xfrm>
            <a:off x="7145910" y="4832458"/>
            <a:ext cx="1682384" cy="830997"/>
          </a:xfrm>
          <a:prstGeom prst="rect">
            <a:avLst/>
          </a:prstGeom>
          <a:noFill/>
        </p:spPr>
        <p:txBody>
          <a:bodyPr wrap="none" rtlCol="0">
            <a:spAutoFit/>
          </a:bodyPr>
          <a:lstStyle/>
          <a:p>
            <a:r>
              <a:rPr lang="de-DE" sz="4800" dirty="0"/>
              <a:t>Daten</a:t>
            </a:r>
          </a:p>
        </p:txBody>
      </p:sp>
      <p:sp>
        <p:nvSpPr>
          <p:cNvPr id="12" name="TextBox 11">
            <a:extLst>
              <a:ext uri="{FF2B5EF4-FFF2-40B4-BE49-F238E27FC236}">
                <a16:creationId xmlns:a16="http://schemas.microsoft.com/office/drawing/2014/main" id="{A68034EA-0CB6-43A5-455C-8F73067807EF}"/>
              </a:ext>
            </a:extLst>
          </p:cNvPr>
          <p:cNvSpPr txBox="1"/>
          <p:nvPr/>
        </p:nvSpPr>
        <p:spPr>
          <a:xfrm>
            <a:off x="1076144" y="1722884"/>
            <a:ext cx="1947969" cy="830997"/>
          </a:xfrm>
          <a:prstGeom prst="rect">
            <a:avLst/>
          </a:prstGeom>
          <a:noFill/>
        </p:spPr>
        <p:txBody>
          <a:bodyPr wrap="none" rtlCol="0">
            <a:spAutoFit/>
          </a:bodyPr>
          <a:lstStyle/>
          <a:p>
            <a:r>
              <a:rPr lang="de-DE" sz="4800" dirty="0"/>
              <a:t>Modell</a:t>
            </a:r>
          </a:p>
        </p:txBody>
      </p:sp>
      <p:sp>
        <p:nvSpPr>
          <p:cNvPr id="14" name="TextBox 13">
            <a:extLst>
              <a:ext uri="{FF2B5EF4-FFF2-40B4-BE49-F238E27FC236}">
                <a16:creationId xmlns:a16="http://schemas.microsoft.com/office/drawing/2014/main" id="{3D0AA65A-D307-5D71-D96A-DCFB427158B4}"/>
              </a:ext>
            </a:extLst>
          </p:cNvPr>
          <p:cNvSpPr txBox="1"/>
          <p:nvPr/>
        </p:nvSpPr>
        <p:spPr>
          <a:xfrm>
            <a:off x="6096000" y="1667510"/>
            <a:ext cx="5841727" cy="830997"/>
          </a:xfrm>
          <a:prstGeom prst="rect">
            <a:avLst/>
          </a:prstGeom>
          <a:noFill/>
        </p:spPr>
        <p:txBody>
          <a:bodyPr wrap="none" rtlCol="0">
            <a:spAutoFit/>
          </a:bodyPr>
          <a:lstStyle/>
          <a:p>
            <a:r>
              <a:rPr lang="de-DE" sz="4800" dirty="0"/>
              <a:t>Verlust/Fehlerfunktion</a:t>
            </a:r>
          </a:p>
        </p:txBody>
      </p:sp>
    </p:spTree>
    <p:extLst>
      <p:ext uri="{BB962C8B-B14F-4D97-AF65-F5344CB8AC3E}">
        <p14:creationId xmlns:p14="http://schemas.microsoft.com/office/powerpoint/2010/main" val="19041091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3865564" y="-74889"/>
            <a:ext cx="7218466" cy="1588366"/>
          </a:xfrm>
        </p:spPr>
        <p:txBody>
          <a:bodyPr>
            <a:normAutofit/>
          </a:bodyPr>
          <a:lstStyle/>
          <a:p>
            <a:r>
              <a:rPr lang="de-DE" sz="7200" b="1" dirty="0"/>
              <a:t>KI Landschaft</a:t>
            </a:r>
            <a:endParaRPr lang="en-AT" sz="7200" b="1" dirty="0"/>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dirty="0"/>
              <a:t>DI </a:t>
            </a:r>
            <a:r>
              <a:rPr lang="en-GB" dirty="0" err="1"/>
              <a:t>Dr.techn</a:t>
            </a:r>
            <a:r>
              <a:rPr lang="en-GB" dirty="0"/>
              <a:t>. Alexander Jung</a:t>
            </a:r>
          </a:p>
        </p:txBody>
      </p:sp>
      <p:sp>
        <p:nvSpPr>
          <p:cNvPr id="3" name="Slide Number Placeholder 2">
            <a:extLst>
              <a:ext uri="{FF2B5EF4-FFF2-40B4-BE49-F238E27FC236}">
                <a16:creationId xmlns:a16="http://schemas.microsoft.com/office/drawing/2014/main" id="{6CC9336B-0E17-B74C-BB25-8DBAA938D1EF}"/>
              </a:ext>
            </a:extLst>
          </p:cNvPr>
          <p:cNvSpPr>
            <a:spLocks noGrp="1"/>
          </p:cNvSpPr>
          <p:nvPr>
            <p:ph type="sldNum" sz="quarter" idx="12"/>
          </p:nvPr>
        </p:nvSpPr>
        <p:spPr/>
        <p:txBody>
          <a:bodyPr/>
          <a:lstStyle/>
          <a:p>
            <a:fld id="{AC1633F7-ACB1-754E-B76E-ED72C708EAF6}" type="slidenum">
              <a:rPr lang="en-AT" smtClean="0"/>
              <a:pPr/>
              <a:t>44</a:t>
            </a:fld>
            <a:endParaRPr lang="en-AT" dirty="0"/>
          </a:p>
        </p:txBody>
      </p:sp>
      <p:sp>
        <p:nvSpPr>
          <p:cNvPr id="7" name="Date Placeholder 6">
            <a:extLst>
              <a:ext uri="{FF2B5EF4-FFF2-40B4-BE49-F238E27FC236}">
                <a16:creationId xmlns:a16="http://schemas.microsoft.com/office/drawing/2014/main" id="{56A80B14-C03B-8890-5BF7-4A16D059B8E1}"/>
              </a:ext>
            </a:extLst>
          </p:cNvPr>
          <p:cNvSpPr>
            <a:spLocks noGrp="1"/>
          </p:cNvSpPr>
          <p:nvPr>
            <p:ph type="dt" sz="half" idx="10"/>
          </p:nvPr>
        </p:nvSpPr>
        <p:spPr/>
        <p:txBody>
          <a:bodyPr/>
          <a:lstStyle/>
          <a:p>
            <a:fld id="{E123E8DE-DAB8-4D43-BFBC-5B5EBA9C0963}" type="datetime1">
              <a:rPr lang="fi-FI" smtClean="0"/>
              <a:t>7.5.2024</a:t>
            </a:fld>
            <a:endParaRPr lang="en-GB"/>
          </a:p>
        </p:txBody>
      </p:sp>
      <p:sp>
        <p:nvSpPr>
          <p:cNvPr id="8" name="Rectangle 7">
            <a:extLst>
              <a:ext uri="{FF2B5EF4-FFF2-40B4-BE49-F238E27FC236}">
                <a16:creationId xmlns:a16="http://schemas.microsoft.com/office/drawing/2014/main" id="{5F21710B-A2EF-0108-50F7-29DDD1AEBD60}"/>
              </a:ext>
            </a:extLst>
          </p:cNvPr>
          <p:cNvSpPr/>
          <p:nvPr/>
        </p:nvSpPr>
        <p:spPr>
          <a:xfrm>
            <a:off x="152185" y="1416201"/>
            <a:ext cx="11816038" cy="1152755"/>
          </a:xfrm>
          <a:prstGeom prst="rect">
            <a:avLst/>
          </a:prstGeom>
          <a:solidFill>
            <a:schemeClr val="accent6">
              <a:alpha val="2857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solidFill>
                <a:schemeClr val="tx1"/>
              </a:solidFill>
              <a:highlight>
                <a:srgbClr val="0000FF"/>
              </a:highlight>
            </a:endParaRPr>
          </a:p>
          <a:p>
            <a:pPr algn="ctr"/>
            <a:endParaRPr lang="en-GB" sz="3200" dirty="0">
              <a:solidFill>
                <a:schemeClr val="tx1"/>
              </a:solidFill>
              <a:highlight>
                <a:srgbClr val="0000FF"/>
              </a:highlight>
            </a:endParaRPr>
          </a:p>
        </p:txBody>
      </p:sp>
      <p:sp>
        <p:nvSpPr>
          <p:cNvPr id="9" name="Rectangle 8">
            <a:extLst>
              <a:ext uri="{FF2B5EF4-FFF2-40B4-BE49-F238E27FC236}">
                <a16:creationId xmlns:a16="http://schemas.microsoft.com/office/drawing/2014/main" id="{7B760BC0-7A21-D854-0A19-5C9F57C086C5}"/>
              </a:ext>
            </a:extLst>
          </p:cNvPr>
          <p:cNvSpPr/>
          <p:nvPr/>
        </p:nvSpPr>
        <p:spPr>
          <a:xfrm>
            <a:off x="152184" y="2831211"/>
            <a:ext cx="11816037" cy="1152755"/>
          </a:xfrm>
          <a:prstGeom prst="rect">
            <a:avLst/>
          </a:prstGeom>
          <a:solidFill>
            <a:schemeClr val="accent2">
              <a:alpha val="2857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solidFill>
                <a:schemeClr val="tx1"/>
              </a:solidFill>
            </a:endParaRPr>
          </a:p>
          <a:p>
            <a:pPr algn="ctr"/>
            <a:endParaRPr lang="en-GB" sz="3200" dirty="0">
              <a:solidFill>
                <a:schemeClr val="tx1"/>
              </a:solidFill>
            </a:endParaRPr>
          </a:p>
        </p:txBody>
      </p:sp>
      <p:sp>
        <p:nvSpPr>
          <p:cNvPr id="10" name="Rectangle 9">
            <a:extLst>
              <a:ext uri="{FF2B5EF4-FFF2-40B4-BE49-F238E27FC236}">
                <a16:creationId xmlns:a16="http://schemas.microsoft.com/office/drawing/2014/main" id="{43CE1EE8-647C-BE23-EC84-0FB19BACDC29}"/>
              </a:ext>
            </a:extLst>
          </p:cNvPr>
          <p:cNvSpPr/>
          <p:nvPr/>
        </p:nvSpPr>
        <p:spPr>
          <a:xfrm>
            <a:off x="135730" y="4232709"/>
            <a:ext cx="11832489" cy="1338419"/>
          </a:xfrm>
          <a:prstGeom prst="rect">
            <a:avLst/>
          </a:prstGeom>
          <a:solidFill>
            <a:schemeClr val="accent4">
              <a:alpha val="2857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solidFill>
                <a:schemeClr val="tx1"/>
              </a:solidFill>
            </a:endParaRPr>
          </a:p>
          <a:p>
            <a:pPr algn="ctr"/>
            <a:endParaRPr lang="en-GB" sz="3200" dirty="0">
              <a:solidFill>
                <a:schemeClr val="tx1"/>
              </a:solidFill>
            </a:endParaRPr>
          </a:p>
        </p:txBody>
      </p:sp>
      <p:cxnSp>
        <p:nvCxnSpPr>
          <p:cNvPr id="12" name="Straight Arrow Connector 11">
            <a:extLst>
              <a:ext uri="{FF2B5EF4-FFF2-40B4-BE49-F238E27FC236}">
                <a16:creationId xmlns:a16="http://schemas.microsoft.com/office/drawing/2014/main" id="{167D62B0-5E36-6CB9-284F-5F4A07B41B49}"/>
              </a:ext>
            </a:extLst>
          </p:cNvPr>
          <p:cNvCxnSpPr>
            <a:cxnSpLocks/>
          </p:cNvCxnSpPr>
          <p:nvPr/>
        </p:nvCxnSpPr>
        <p:spPr>
          <a:xfrm>
            <a:off x="1820738" y="5713133"/>
            <a:ext cx="8402188"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0C11F13-7EB9-85ED-7261-C4EEEB8C560A}"/>
              </a:ext>
            </a:extLst>
          </p:cNvPr>
          <p:cNvCxnSpPr>
            <a:cxnSpLocks/>
          </p:cNvCxnSpPr>
          <p:nvPr/>
        </p:nvCxnSpPr>
        <p:spPr>
          <a:xfrm flipV="1">
            <a:off x="2230254" y="1123813"/>
            <a:ext cx="46594" cy="478019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4E6B6DA-7494-3F00-F215-5FE45E71670E}"/>
              </a:ext>
            </a:extLst>
          </p:cNvPr>
          <p:cNvSpPr txBox="1"/>
          <p:nvPr/>
        </p:nvSpPr>
        <p:spPr>
          <a:xfrm>
            <a:off x="9988684" y="5640573"/>
            <a:ext cx="1399742" cy="646331"/>
          </a:xfrm>
          <a:prstGeom prst="rect">
            <a:avLst/>
          </a:prstGeom>
          <a:noFill/>
        </p:spPr>
        <p:txBody>
          <a:bodyPr wrap="none" rtlCol="0">
            <a:spAutoFit/>
          </a:bodyPr>
          <a:lstStyle/>
          <a:p>
            <a:r>
              <a:rPr lang="de-DE" sz="3600" dirty="0">
                <a:solidFill>
                  <a:srgbClr val="00B050"/>
                </a:solidFill>
              </a:rPr>
              <a:t>Model</a:t>
            </a:r>
            <a:endParaRPr lang="en-AT" sz="3600" dirty="0">
              <a:solidFill>
                <a:srgbClr val="00B050"/>
              </a:solidFill>
            </a:endParaRPr>
          </a:p>
        </p:txBody>
      </p:sp>
      <p:sp>
        <p:nvSpPr>
          <p:cNvPr id="15" name="TextBox 14">
            <a:extLst>
              <a:ext uri="{FF2B5EF4-FFF2-40B4-BE49-F238E27FC236}">
                <a16:creationId xmlns:a16="http://schemas.microsoft.com/office/drawing/2014/main" id="{F1841ED3-9C9E-B037-91A4-139A7CAF1D63}"/>
              </a:ext>
            </a:extLst>
          </p:cNvPr>
          <p:cNvSpPr txBox="1"/>
          <p:nvPr/>
        </p:nvSpPr>
        <p:spPr>
          <a:xfrm>
            <a:off x="2816836" y="1905248"/>
            <a:ext cx="1807867" cy="461665"/>
          </a:xfrm>
          <a:prstGeom prst="rect">
            <a:avLst/>
          </a:prstGeom>
          <a:noFill/>
          <a:ln w="50800">
            <a:solidFill>
              <a:schemeClr val="tx1"/>
            </a:solidFill>
          </a:ln>
        </p:spPr>
        <p:txBody>
          <a:bodyPr wrap="none" rtlCol="0">
            <a:spAutoFit/>
          </a:bodyPr>
          <a:lstStyle/>
          <a:p>
            <a:pPr algn="ctr"/>
            <a:r>
              <a:rPr lang="en-GB" sz="2400" dirty="0"/>
              <a:t>cont. bandits</a:t>
            </a:r>
          </a:p>
        </p:txBody>
      </p:sp>
      <p:sp>
        <p:nvSpPr>
          <p:cNvPr id="16" name="TextBox 15">
            <a:extLst>
              <a:ext uri="{FF2B5EF4-FFF2-40B4-BE49-F238E27FC236}">
                <a16:creationId xmlns:a16="http://schemas.microsoft.com/office/drawing/2014/main" id="{F0980F20-240D-060C-7C2A-DAD5019404C7}"/>
              </a:ext>
            </a:extLst>
          </p:cNvPr>
          <p:cNvSpPr txBox="1"/>
          <p:nvPr/>
        </p:nvSpPr>
        <p:spPr>
          <a:xfrm>
            <a:off x="2623938" y="4949677"/>
            <a:ext cx="2414122" cy="461665"/>
          </a:xfrm>
          <a:prstGeom prst="rect">
            <a:avLst/>
          </a:prstGeom>
          <a:solidFill>
            <a:schemeClr val="bg1"/>
          </a:solidFill>
          <a:ln w="50800">
            <a:solidFill>
              <a:schemeClr val="tx1"/>
            </a:solidFill>
          </a:ln>
        </p:spPr>
        <p:txBody>
          <a:bodyPr wrap="none" rtlCol="0">
            <a:spAutoFit/>
          </a:bodyPr>
          <a:lstStyle/>
          <a:p>
            <a:pPr algn="ctr"/>
            <a:r>
              <a:rPr lang="en-GB" sz="2400" dirty="0"/>
              <a:t>logistic regression</a:t>
            </a:r>
          </a:p>
        </p:txBody>
      </p:sp>
      <p:sp>
        <p:nvSpPr>
          <p:cNvPr id="17" name="TextBox 16">
            <a:extLst>
              <a:ext uri="{FF2B5EF4-FFF2-40B4-BE49-F238E27FC236}">
                <a16:creationId xmlns:a16="http://schemas.microsoft.com/office/drawing/2014/main" id="{F7E10041-0CCD-B3DD-81D5-B5E0BC67D0B4}"/>
              </a:ext>
            </a:extLst>
          </p:cNvPr>
          <p:cNvSpPr txBox="1"/>
          <p:nvPr/>
        </p:nvSpPr>
        <p:spPr>
          <a:xfrm>
            <a:off x="5405923" y="4576960"/>
            <a:ext cx="1798057" cy="461665"/>
          </a:xfrm>
          <a:prstGeom prst="rect">
            <a:avLst/>
          </a:prstGeom>
          <a:solidFill>
            <a:schemeClr val="bg1"/>
          </a:solidFill>
          <a:ln w="50800">
            <a:solidFill>
              <a:schemeClr val="tx1"/>
            </a:solidFill>
          </a:ln>
        </p:spPr>
        <p:txBody>
          <a:bodyPr wrap="none" rtlCol="0">
            <a:spAutoFit/>
          </a:bodyPr>
          <a:lstStyle/>
          <a:p>
            <a:pPr algn="ctr"/>
            <a:r>
              <a:rPr lang="en-GB" sz="2400" dirty="0"/>
              <a:t>decision tree</a:t>
            </a:r>
          </a:p>
        </p:txBody>
      </p:sp>
      <p:sp>
        <p:nvSpPr>
          <p:cNvPr id="18" name="TextBox 17">
            <a:extLst>
              <a:ext uri="{FF2B5EF4-FFF2-40B4-BE49-F238E27FC236}">
                <a16:creationId xmlns:a16="http://schemas.microsoft.com/office/drawing/2014/main" id="{9BC6F5C6-1A06-E631-CBD8-E59A60B9BD21}"/>
              </a:ext>
            </a:extLst>
          </p:cNvPr>
          <p:cNvSpPr txBox="1"/>
          <p:nvPr/>
        </p:nvSpPr>
        <p:spPr>
          <a:xfrm>
            <a:off x="5320133" y="2888962"/>
            <a:ext cx="1798051" cy="461665"/>
          </a:xfrm>
          <a:prstGeom prst="rect">
            <a:avLst/>
          </a:prstGeom>
          <a:noFill/>
          <a:ln w="50800">
            <a:solidFill>
              <a:schemeClr val="tx1"/>
            </a:solidFill>
          </a:ln>
        </p:spPr>
        <p:txBody>
          <a:bodyPr wrap="square" rtlCol="0">
            <a:spAutoFit/>
          </a:bodyPr>
          <a:lstStyle/>
          <a:p>
            <a:pPr algn="ctr"/>
            <a:r>
              <a:rPr lang="en-GB" sz="2400" dirty="0"/>
              <a:t>k-means</a:t>
            </a:r>
          </a:p>
        </p:txBody>
      </p:sp>
      <p:cxnSp>
        <p:nvCxnSpPr>
          <p:cNvPr id="19" name="Straight Connector 18">
            <a:extLst>
              <a:ext uri="{FF2B5EF4-FFF2-40B4-BE49-F238E27FC236}">
                <a16:creationId xmlns:a16="http://schemas.microsoft.com/office/drawing/2014/main" id="{70CBB9DB-0D70-DCD4-D1D9-4684408F612E}"/>
              </a:ext>
            </a:extLst>
          </p:cNvPr>
          <p:cNvCxnSpPr/>
          <p:nvPr/>
        </p:nvCxnSpPr>
        <p:spPr>
          <a:xfrm>
            <a:off x="3763313" y="5522256"/>
            <a:ext cx="0" cy="3817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3BE487E-EB18-A6FF-FC65-181EE5461E3A}"/>
              </a:ext>
            </a:extLst>
          </p:cNvPr>
          <p:cNvCxnSpPr/>
          <p:nvPr/>
        </p:nvCxnSpPr>
        <p:spPr>
          <a:xfrm>
            <a:off x="6359109" y="5326738"/>
            <a:ext cx="0" cy="3817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40A2EC1-7A52-9BF1-2474-D6C09AF56877}"/>
              </a:ext>
            </a:extLst>
          </p:cNvPr>
          <p:cNvCxnSpPr/>
          <p:nvPr/>
        </p:nvCxnSpPr>
        <p:spPr>
          <a:xfrm>
            <a:off x="8481467" y="5297409"/>
            <a:ext cx="0" cy="38175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BDE61A2-32C8-9260-CB0A-E714ED9FBB02}"/>
              </a:ext>
            </a:extLst>
          </p:cNvPr>
          <p:cNvSpPr txBox="1"/>
          <p:nvPr/>
        </p:nvSpPr>
        <p:spPr>
          <a:xfrm>
            <a:off x="3345892" y="5901378"/>
            <a:ext cx="896399" cy="461665"/>
          </a:xfrm>
          <a:prstGeom prst="rect">
            <a:avLst/>
          </a:prstGeom>
          <a:noFill/>
        </p:spPr>
        <p:txBody>
          <a:bodyPr wrap="none" rtlCol="0">
            <a:spAutoFit/>
          </a:bodyPr>
          <a:lstStyle/>
          <a:p>
            <a:r>
              <a:rPr lang="en-GB" sz="2400" dirty="0"/>
              <a:t>linear</a:t>
            </a:r>
          </a:p>
        </p:txBody>
      </p:sp>
      <p:cxnSp>
        <p:nvCxnSpPr>
          <p:cNvPr id="23" name="Straight Connector 22">
            <a:extLst>
              <a:ext uri="{FF2B5EF4-FFF2-40B4-BE49-F238E27FC236}">
                <a16:creationId xmlns:a16="http://schemas.microsoft.com/office/drawing/2014/main" id="{7DDCD1AE-9BF1-0105-1D65-E9A750924322}"/>
              </a:ext>
            </a:extLst>
          </p:cNvPr>
          <p:cNvCxnSpPr>
            <a:cxnSpLocks/>
          </p:cNvCxnSpPr>
          <p:nvPr/>
        </p:nvCxnSpPr>
        <p:spPr>
          <a:xfrm>
            <a:off x="2057364" y="2127707"/>
            <a:ext cx="33862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591E8F1-482F-3757-8ABD-BD6DB9D47B0C}"/>
              </a:ext>
            </a:extLst>
          </p:cNvPr>
          <p:cNvSpPr txBox="1"/>
          <p:nvPr/>
        </p:nvSpPr>
        <p:spPr>
          <a:xfrm>
            <a:off x="708310" y="1867882"/>
            <a:ext cx="1069139" cy="461665"/>
          </a:xfrm>
          <a:prstGeom prst="rect">
            <a:avLst/>
          </a:prstGeom>
          <a:noFill/>
        </p:spPr>
        <p:txBody>
          <a:bodyPr wrap="none" rtlCol="0">
            <a:spAutoFit/>
          </a:bodyPr>
          <a:lstStyle/>
          <a:p>
            <a:r>
              <a:rPr lang="en-GB" sz="2400" dirty="0"/>
              <a:t>reward</a:t>
            </a:r>
          </a:p>
        </p:txBody>
      </p:sp>
      <p:sp>
        <p:nvSpPr>
          <p:cNvPr id="25" name="TextBox 24">
            <a:extLst>
              <a:ext uri="{FF2B5EF4-FFF2-40B4-BE49-F238E27FC236}">
                <a16:creationId xmlns:a16="http://schemas.microsoft.com/office/drawing/2014/main" id="{0CCAC8BB-EB8F-8975-C0C1-F0162B8DC2DF}"/>
              </a:ext>
            </a:extLst>
          </p:cNvPr>
          <p:cNvSpPr txBox="1"/>
          <p:nvPr/>
        </p:nvSpPr>
        <p:spPr>
          <a:xfrm>
            <a:off x="2848067" y="3498929"/>
            <a:ext cx="2034994" cy="461665"/>
          </a:xfrm>
          <a:prstGeom prst="rect">
            <a:avLst/>
          </a:prstGeom>
          <a:noFill/>
          <a:ln w="50800">
            <a:solidFill>
              <a:schemeClr val="tx1"/>
            </a:solidFill>
          </a:ln>
        </p:spPr>
        <p:txBody>
          <a:bodyPr wrap="square" rtlCol="0">
            <a:spAutoFit/>
          </a:bodyPr>
          <a:lstStyle/>
          <a:p>
            <a:pPr algn="ctr"/>
            <a:r>
              <a:rPr lang="en-GB" sz="2400" dirty="0"/>
              <a:t>PCA</a:t>
            </a:r>
          </a:p>
        </p:txBody>
      </p:sp>
      <p:cxnSp>
        <p:nvCxnSpPr>
          <p:cNvPr id="26" name="Straight Connector 25">
            <a:extLst>
              <a:ext uri="{FF2B5EF4-FFF2-40B4-BE49-F238E27FC236}">
                <a16:creationId xmlns:a16="http://schemas.microsoft.com/office/drawing/2014/main" id="{C424891D-189D-0F47-7B9B-284B7640413E}"/>
              </a:ext>
            </a:extLst>
          </p:cNvPr>
          <p:cNvCxnSpPr>
            <a:cxnSpLocks/>
          </p:cNvCxnSpPr>
          <p:nvPr/>
        </p:nvCxnSpPr>
        <p:spPr>
          <a:xfrm>
            <a:off x="2057364" y="3083524"/>
            <a:ext cx="33862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EEED19A-07F0-5FF6-F4DB-23B5B769C0FB}"/>
              </a:ext>
            </a:extLst>
          </p:cNvPr>
          <p:cNvCxnSpPr>
            <a:cxnSpLocks/>
          </p:cNvCxnSpPr>
          <p:nvPr/>
        </p:nvCxnSpPr>
        <p:spPr>
          <a:xfrm>
            <a:off x="2038446" y="3709457"/>
            <a:ext cx="33862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7CBAD2C-A1F5-37E4-0A0D-3DFC94269EA4}"/>
              </a:ext>
            </a:extLst>
          </p:cNvPr>
          <p:cNvCxnSpPr>
            <a:cxnSpLocks/>
          </p:cNvCxnSpPr>
          <p:nvPr/>
        </p:nvCxnSpPr>
        <p:spPr>
          <a:xfrm>
            <a:off x="2095199" y="5165879"/>
            <a:ext cx="30079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0D92112-37E7-C316-1491-53C88AD65837}"/>
              </a:ext>
            </a:extLst>
          </p:cNvPr>
          <p:cNvSpPr txBox="1"/>
          <p:nvPr/>
        </p:nvSpPr>
        <p:spPr>
          <a:xfrm>
            <a:off x="160440" y="4930974"/>
            <a:ext cx="1893660" cy="461665"/>
          </a:xfrm>
          <a:prstGeom prst="rect">
            <a:avLst/>
          </a:prstGeom>
          <a:noFill/>
        </p:spPr>
        <p:txBody>
          <a:bodyPr wrap="none" rtlCol="0">
            <a:spAutoFit/>
          </a:bodyPr>
          <a:lstStyle/>
          <a:p>
            <a:r>
              <a:rPr lang="en-GB" sz="2400" dirty="0"/>
              <a:t>cross-entropy</a:t>
            </a:r>
          </a:p>
        </p:txBody>
      </p:sp>
      <p:sp>
        <p:nvSpPr>
          <p:cNvPr id="30" name="TextBox 29">
            <a:extLst>
              <a:ext uri="{FF2B5EF4-FFF2-40B4-BE49-F238E27FC236}">
                <a16:creationId xmlns:a16="http://schemas.microsoft.com/office/drawing/2014/main" id="{5525FEB4-83A1-9BDF-4E03-6156DA2FA44B}"/>
              </a:ext>
            </a:extLst>
          </p:cNvPr>
          <p:cNvSpPr txBox="1"/>
          <p:nvPr/>
        </p:nvSpPr>
        <p:spPr>
          <a:xfrm>
            <a:off x="984226" y="3392550"/>
            <a:ext cx="742767" cy="461665"/>
          </a:xfrm>
          <a:prstGeom prst="rect">
            <a:avLst/>
          </a:prstGeom>
          <a:noFill/>
        </p:spPr>
        <p:txBody>
          <a:bodyPr wrap="none" rtlCol="0">
            <a:spAutoFit/>
          </a:bodyPr>
          <a:lstStyle/>
          <a:p>
            <a:r>
              <a:rPr lang="en-GB" sz="2400" dirty="0"/>
              <a:t> </a:t>
            </a:r>
            <a:r>
              <a:rPr lang="en-GB" sz="2400" dirty="0" err="1"/>
              <a:t>PoV</a:t>
            </a:r>
            <a:endParaRPr lang="en-GB" sz="2400" dirty="0"/>
          </a:p>
        </p:txBody>
      </p:sp>
      <p:sp>
        <p:nvSpPr>
          <p:cNvPr id="31" name="TextBox 30">
            <a:extLst>
              <a:ext uri="{FF2B5EF4-FFF2-40B4-BE49-F238E27FC236}">
                <a16:creationId xmlns:a16="http://schemas.microsoft.com/office/drawing/2014/main" id="{84B9CCD1-6DE0-3B6C-0B33-C538661002E5}"/>
              </a:ext>
            </a:extLst>
          </p:cNvPr>
          <p:cNvSpPr txBox="1"/>
          <p:nvPr/>
        </p:nvSpPr>
        <p:spPr>
          <a:xfrm>
            <a:off x="135731" y="2888962"/>
            <a:ext cx="1907510" cy="461665"/>
          </a:xfrm>
          <a:prstGeom prst="rect">
            <a:avLst/>
          </a:prstGeom>
          <a:noFill/>
        </p:spPr>
        <p:txBody>
          <a:bodyPr wrap="none" rtlCol="0">
            <a:spAutoFit/>
          </a:bodyPr>
          <a:lstStyle/>
          <a:p>
            <a:r>
              <a:rPr lang="en-GB" sz="2400" dirty="0"/>
              <a:t> clustering err</a:t>
            </a:r>
          </a:p>
        </p:txBody>
      </p:sp>
      <p:sp>
        <p:nvSpPr>
          <p:cNvPr id="32" name="TextBox 31">
            <a:extLst>
              <a:ext uri="{FF2B5EF4-FFF2-40B4-BE49-F238E27FC236}">
                <a16:creationId xmlns:a16="http://schemas.microsoft.com/office/drawing/2014/main" id="{DA4BB346-E11C-44F9-3B91-5B1F5D9EC1B1}"/>
              </a:ext>
            </a:extLst>
          </p:cNvPr>
          <p:cNvSpPr txBox="1"/>
          <p:nvPr/>
        </p:nvSpPr>
        <p:spPr>
          <a:xfrm>
            <a:off x="9963425" y="4425582"/>
            <a:ext cx="1538883" cy="461665"/>
          </a:xfrm>
          <a:prstGeom prst="rect">
            <a:avLst/>
          </a:prstGeom>
          <a:noFill/>
        </p:spPr>
        <p:txBody>
          <a:bodyPr wrap="none" rtlCol="0">
            <a:spAutoFit/>
          </a:bodyPr>
          <a:lstStyle/>
          <a:p>
            <a:r>
              <a:rPr lang="en-GB" sz="2400" dirty="0"/>
              <a:t>supervised</a:t>
            </a:r>
          </a:p>
        </p:txBody>
      </p:sp>
      <p:sp>
        <p:nvSpPr>
          <p:cNvPr id="33" name="TextBox 32">
            <a:extLst>
              <a:ext uri="{FF2B5EF4-FFF2-40B4-BE49-F238E27FC236}">
                <a16:creationId xmlns:a16="http://schemas.microsoft.com/office/drawing/2014/main" id="{6216DD16-991E-9F66-9C9F-FC629F59C77E}"/>
              </a:ext>
            </a:extLst>
          </p:cNvPr>
          <p:cNvSpPr txBox="1"/>
          <p:nvPr/>
        </p:nvSpPr>
        <p:spPr>
          <a:xfrm>
            <a:off x="9605252" y="2887022"/>
            <a:ext cx="1862689" cy="461665"/>
          </a:xfrm>
          <a:prstGeom prst="rect">
            <a:avLst/>
          </a:prstGeom>
          <a:noFill/>
        </p:spPr>
        <p:txBody>
          <a:bodyPr wrap="none" rtlCol="0">
            <a:spAutoFit/>
          </a:bodyPr>
          <a:lstStyle/>
          <a:p>
            <a:r>
              <a:rPr lang="en-GB" sz="2400" dirty="0"/>
              <a:t>unsupervised</a:t>
            </a:r>
          </a:p>
        </p:txBody>
      </p:sp>
      <p:sp>
        <p:nvSpPr>
          <p:cNvPr id="34" name="TextBox 33">
            <a:extLst>
              <a:ext uri="{FF2B5EF4-FFF2-40B4-BE49-F238E27FC236}">
                <a16:creationId xmlns:a16="http://schemas.microsoft.com/office/drawing/2014/main" id="{E847C9EF-CB81-43A7-054E-3AC0A4D0A4BF}"/>
              </a:ext>
            </a:extLst>
          </p:cNvPr>
          <p:cNvSpPr txBox="1"/>
          <p:nvPr/>
        </p:nvSpPr>
        <p:spPr>
          <a:xfrm>
            <a:off x="9605252" y="1687158"/>
            <a:ext cx="1969963" cy="461665"/>
          </a:xfrm>
          <a:prstGeom prst="rect">
            <a:avLst/>
          </a:prstGeom>
          <a:noFill/>
        </p:spPr>
        <p:txBody>
          <a:bodyPr wrap="none" rtlCol="0">
            <a:spAutoFit/>
          </a:bodyPr>
          <a:lstStyle/>
          <a:p>
            <a:r>
              <a:rPr lang="en-GB" sz="2400" dirty="0"/>
              <a:t>reinforcement</a:t>
            </a:r>
          </a:p>
        </p:txBody>
      </p:sp>
      <p:sp>
        <p:nvSpPr>
          <p:cNvPr id="35" name="TextBox 34">
            <a:extLst>
              <a:ext uri="{FF2B5EF4-FFF2-40B4-BE49-F238E27FC236}">
                <a16:creationId xmlns:a16="http://schemas.microsoft.com/office/drawing/2014/main" id="{5C4D3E7F-A1B1-99C3-3BBF-F8BAABFDF6AD}"/>
              </a:ext>
            </a:extLst>
          </p:cNvPr>
          <p:cNvSpPr txBox="1"/>
          <p:nvPr/>
        </p:nvSpPr>
        <p:spPr>
          <a:xfrm>
            <a:off x="8027982" y="5886815"/>
            <a:ext cx="760144" cy="461665"/>
          </a:xfrm>
          <a:prstGeom prst="rect">
            <a:avLst/>
          </a:prstGeom>
          <a:noFill/>
        </p:spPr>
        <p:txBody>
          <a:bodyPr wrap="none" rtlCol="0">
            <a:spAutoFit/>
          </a:bodyPr>
          <a:lstStyle/>
          <a:p>
            <a:r>
              <a:rPr lang="en-GB" sz="2400" dirty="0"/>
              <a:t>ANN</a:t>
            </a:r>
          </a:p>
        </p:txBody>
      </p:sp>
      <p:sp>
        <p:nvSpPr>
          <p:cNvPr id="36" name="TextBox 35">
            <a:extLst>
              <a:ext uri="{FF2B5EF4-FFF2-40B4-BE49-F238E27FC236}">
                <a16:creationId xmlns:a16="http://schemas.microsoft.com/office/drawing/2014/main" id="{7C6F8D6F-9BD1-14F5-692A-3C1B1AF6FACF}"/>
              </a:ext>
            </a:extLst>
          </p:cNvPr>
          <p:cNvSpPr txBox="1"/>
          <p:nvPr/>
        </p:nvSpPr>
        <p:spPr>
          <a:xfrm>
            <a:off x="2710568" y="4361516"/>
            <a:ext cx="2258888" cy="461665"/>
          </a:xfrm>
          <a:prstGeom prst="rect">
            <a:avLst/>
          </a:prstGeom>
          <a:solidFill>
            <a:schemeClr val="bg1"/>
          </a:solidFill>
          <a:ln w="50800">
            <a:solidFill>
              <a:schemeClr val="tx1"/>
            </a:solidFill>
          </a:ln>
        </p:spPr>
        <p:txBody>
          <a:bodyPr wrap="none" rtlCol="0">
            <a:spAutoFit/>
          </a:bodyPr>
          <a:lstStyle/>
          <a:p>
            <a:pPr algn="ctr"/>
            <a:r>
              <a:rPr lang="en-GB" sz="2400" dirty="0"/>
              <a:t>linear regression</a:t>
            </a:r>
          </a:p>
        </p:txBody>
      </p:sp>
      <p:sp>
        <p:nvSpPr>
          <p:cNvPr id="37" name="TextBox 36">
            <a:extLst>
              <a:ext uri="{FF2B5EF4-FFF2-40B4-BE49-F238E27FC236}">
                <a16:creationId xmlns:a16="http://schemas.microsoft.com/office/drawing/2014/main" id="{D5BA4225-877A-1F5D-CC82-4C292EF5F677}"/>
              </a:ext>
            </a:extLst>
          </p:cNvPr>
          <p:cNvSpPr txBox="1"/>
          <p:nvPr/>
        </p:nvSpPr>
        <p:spPr>
          <a:xfrm>
            <a:off x="219471" y="4389743"/>
            <a:ext cx="1897314" cy="461665"/>
          </a:xfrm>
          <a:prstGeom prst="rect">
            <a:avLst/>
          </a:prstGeom>
          <a:noFill/>
        </p:spPr>
        <p:txBody>
          <a:bodyPr wrap="none" rtlCol="0">
            <a:spAutoFit/>
          </a:bodyPr>
          <a:lstStyle/>
          <a:p>
            <a:r>
              <a:rPr lang="en-GB" sz="2400" dirty="0"/>
              <a:t>squared error</a:t>
            </a:r>
          </a:p>
        </p:txBody>
      </p:sp>
      <p:cxnSp>
        <p:nvCxnSpPr>
          <p:cNvPr id="38" name="Straight Connector 37">
            <a:extLst>
              <a:ext uri="{FF2B5EF4-FFF2-40B4-BE49-F238E27FC236}">
                <a16:creationId xmlns:a16="http://schemas.microsoft.com/office/drawing/2014/main" id="{1629C59F-CF89-D4DC-1AE9-615D7D4A417E}"/>
              </a:ext>
            </a:extLst>
          </p:cNvPr>
          <p:cNvCxnSpPr>
            <a:cxnSpLocks/>
          </p:cNvCxnSpPr>
          <p:nvPr/>
        </p:nvCxnSpPr>
        <p:spPr>
          <a:xfrm>
            <a:off x="2076281" y="4641025"/>
            <a:ext cx="30079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E3A6E85-1242-1026-428D-7FB429187F8A}"/>
              </a:ext>
            </a:extLst>
          </p:cNvPr>
          <p:cNvSpPr txBox="1"/>
          <p:nvPr/>
        </p:nvSpPr>
        <p:spPr>
          <a:xfrm>
            <a:off x="2848067" y="2877165"/>
            <a:ext cx="2034994" cy="461665"/>
          </a:xfrm>
          <a:prstGeom prst="rect">
            <a:avLst/>
          </a:prstGeom>
          <a:noFill/>
          <a:ln w="50800">
            <a:solidFill>
              <a:schemeClr val="tx1"/>
            </a:solidFill>
          </a:ln>
        </p:spPr>
        <p:txBody>
          <a:bodyPr wrap="square" rtlCol="0">
            <a:spAutoFit/>
          </a:bodyPr>
          <a:lstStyle/>
          <a:p>
            <a:pPr algn="ctr"/>
            <a:r>
              <a:rPr lang="en-GB" sz="2400" dirty="0"/>
              <a:t>subspace cl.</a:t>
            </a:r>
          </a:p>
        </p:txBody>
      </p:sp>
      <p:sp>
        <p:nvSpPr>
          <p:cNvPr id="40" name="TextBox 39">
            <a:extLst>
              <a:ext uri="{FF2B5EF4-FFF2-40B4-BE49-F238E27FC236}">
                <a16:creationId xmlns:a16="http://schemas.microsoft.com/office/drawing/2014/main" id="{03F3C45A-0370-8A32-8F2E-73C22FBE634E}"/>
              </a:ext>
            </a:extLst>
          </p:cNvPr>
          <p:cNvSpPr txBox="1"/>
          <p:nvPr/>
        </p:nvSpPr>
        <p:spPr>
          <a:xfrm>
            <a:off x="7748637" y="1696820"/>
            <a:ext cx="1516315" cy="461665"/>
          </a:xfrm>
          <a:prstGeom prst="rect">
            <a:avLst/>
          </a:prstGeom>
          <a:noFill/>
          <a:ln w="50800">
            <a:solidFill>
              <a:schemeClr val="tx1"/>
            </a:solidFill>
          </a:ln>
        </p:spPr>
        <p:txBody>
          <a:bodyPr wrap="square" rtlCol="0">
            <a:spAutoFit/>
          </a:bodyPr>
          <a:lstStyle/>
          <a:p>
            <a:pPr algn="ctr"/>
            <a:r>
              <a:rPr lang="en-GB" sz="2400" dirty="0"/>
              <a:t>deep RL</a:t>
            </a:r>
          </a:p>
        </p:txBody>
      </p:sp>
      <p:sp>
        <p:nvSpPr>
          <p:cNvPr id="41" name="TextBox 40">
            <a:extLst>
              <a:ext uri="{FF2B5EF4-FFF2-40B4-BE49-F238E27FC236}">
                <a16:creationId xmlns:a16="http://schemas.microsoft.com/office/drawing/2014/main" id="{80D543D4-D5C1-30A0-37B4-FE977E0D1AF3}"/>
              </a:ext>
            </a:extLst>
          </p:cNvPr>
          <p:cNvSpPr txBox="1"/>
          <p:nvPr/>
        </p:nvSpPr>
        <p:spPr>
          <a:xfrm>
            <a:off x="411434" y="432279"/>
            <a:ext cx="2934458" cy="646331"/>
          </a:xfrm>
          <a:prstGeom prst="rect">
            <a:avLst/>
          </a:prstGeom>
          <a:noFill/>
        </p:spPr>
        <p:txBody>
          <a:bodyPr wrap="none" rtlCol="0">
            <a:spAutoFit/>
          </a:bodyPr>
          <a:lstStyle/>
          <a:p>
            <a:r>
              <a:rPr lang="de-DE" sz="3600" dirty="0"/>
              <a:t>Fehlerfunktion</a:t>
            </a:r>
          </a:p>
        </p:txBody>
      </p:sp>
      <p:sp>
        <p:nvSpPr>
          <p:cNvPr id="42" name="TextBox 41">
            <a:extLst>
              <a:ext uri="{FF2B5EF4-FFF2-40B4-BE49-F238E27FC236}">
                <a16:creationId xmlns:a16="http://schemas.microsoft.com/office/drawing/2014/main" id="{73FA90EF-04AD-BA02-ABDA-F578E7A9F144}"/>
              </a:ext>
            </a:extLst>
          </p:cNvPr>
          <p:cNvSpPr txBox="1"/>
          <p:nvPr/>
        </p:nvSpPr>
        <p:spPr>
          <a:xfrm>
            <a:off x="7963838" y="4553512"/>
            <a:ext cx="1328185" cy="461665"/>
          </a:xfrm>
          <a:prstGeom prst="rect">
            <a:avLst/>
          </a:prstGeom>
          <a:solidFill>
            <a:schemeClr val="bg1"/>
          </a:solidFill>
          <a:ln w="50800">
            <a:solidFill>
              <a:schemeClr val="tx1"/>
            </a:solidFill>
          </a:ln>
        </p:spPr>
        <p:txBody>
          <a:bodyPr wrap="none" rtlCol="0">
            <a:spAutoFit/>
          </a:bodyPr>
          <a:lstStyle/>
          <a:p>
            <a:pPr algn="ctr"/>
            <a:r>
              <a:rPr lang="en-GB" sz="2400" dirty="0"/>
              <a:t>Chat GPT</a:t>
            </a:r>
          </a:p>
        </p:txBody>
      </p:sp>
    </p:spTree>
    <p:extLst>
      <p:ext uri="{BB962C8B-B14F-4D97-AF65-F5344CB8AC3E}">
        <p14:creationId xmlns:p14="http://schemas.microsoft.com/office/powerpoint/2010/main" val="2011152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6B628-9527-7DC0-053B-C77244BE615F}"/>
              </a:ext>
            </a:extLst>
          </p:cNvPr>
          <p:cNvSpPr>
            <a:spLocks noGrp="1"/>
          </p:cNvSpPr>
          <p:nvPr>
            <p:ph type="title"/>
          </p:nvPr>
        </p:nvSpPr>
        <p:spPr>
          <a:xfrm>
            <a:off x="380674" y="213492"/>
            <a:ext cx="10515600" cy="1325563"/>
          </a:xfrm>
        </p:spPr>
        <p:txBody>
          <a:bodyPr>
            <a:normAutofit/>
          </a:bodyPr>
          <a:lstStyle/>
          <a:p>
            <a:r>
              <a:rPr lang="de-AT" sz="7200" b="1" dirty="0">
                <a:latin typeface="+mn-lt"/>
              </a:rPr>
              <a:t>Entwicklungskriterien</a:t>
            </a:r>
          </a:p>
        </p:txBody>
      </p:sp>
      <p:sp>
        <p:nvSpPr>
          <p:cNvPr id="4" name="Date Placeholder 3">
            <a:extLst>
              <a:ext uri="{FF2B5EF4-FFF2-40B4-BE49-F238E27FC236}">
                <a16:creationId xmlns:a16="http://schemas.microsoft.com/office/drawing/2014/main" id="{89A19DED-1101-74EE-82B8-A6A115786D81}"/>
              </a:ext>
            </a:extLst>
          </p:cNvPr>
          <p:cNvSpPr>
            <a:spLocks noGrp="1"/>
          </p:cNvSpPr>
          <p:nvPr>
            <p:ph type="dt" sz="half" idx="10"/>
          </p:nvPr>
        </p:nvSpPr>
        <p:spPr/>
        <p:txBody>
          <a:bodyPr/>
          <a:lstStyle/>
          <a:p>
            <a:fld id="{95A55E3D-0811-674B-B2E0-4EABADAECF40}" type="datetime1">
              <a:rPr lang="fi-FI" smtClean="0"/>
              <a:t>7.5.2024</a:t>
            </a:fld>
            <a:endParaRPr lang="en-GB"/>
          </a:p>
        </p:txBody>
      </p:sp>
      <p:sp>
        <p:nvSpPr>
          <p:cNvPr id="5" name="Footer Placeholder 4">
            <a:extLst>
              <a:ext uri="{FF2B5EF4-FFF2-40B4-BE49-F238E27FC236}">
                <a16:creationId xmlns:a16="http://schemas.microsoft.com/office/drawing/2014/main" id="{7504FC1A-7AFC-9C77-2AA9-E659CABC767E}"/>
              </a:ext>
            </a:extLst>
          </p:cNvPr>
          <p:cNvSpPr>
            <a:spLocks noGrp="1"/>
          </p:cNvSpPr>
          <p:nvPr>
            <p:ph type="ftr" sz="quarter" idx="11"/>
          </p:nvPr>
        </p:nvSpPr>
        <p:spPr/>
        <p:txBody>
          <a:bodyPr/>
          <a:lstStyle/>
          <a:p>
            <a:r>
              <a:rPr lang="en-GB"/>
              <a:t>DI Dr.techn. Alexander Jung</a:t>
            </a:r>
          </a:p>
        </p:txBody>
      </p:sp>
      <p:sp>
        <p:nvSpPr>
          <p:cNvPr id="6" name="Slide Number Placeholder 5">
            <a:extLst>
              <a:ext uri="{FF2B5EF4-FFF2-40B4-BE49-F238E27FC236}">
                <a16:creationId xmlns:a16="http://schemas.microsoft.com/office/drawing/2014/main" id="{AE8722AB-3F13-C91D-A752-94A23D83CC54}"/>
              </a:ext>
            </a:extLst>
          </p:cNvPr>
          <p:cNvSpPr>
            <a:spLocks noGrp="1"/>
          </p:cNvSpPr>
          <p:nvPr>
            <p:ph type="sldNum" sz="quarter" idx="12"/>
          </p:nvPr>
        </p:nvSpPr>
        <p:spPr/>
        <p:txBody>
          <a:bodyPr/>
          <a:lstStyle/>
          <a:p>
            <a:fld id="{1769BA03-D485-7647-B394-D5FA64CC5371}" type="slidenum">
              <a:rPr lang="en-GB" smtClean="0"/>
              <a:t>45</a:t>
            </a:fld>
            <a:endParaRPr lang="en-GB"/>
          </a:p>
        </p:txBody>
      </p:sp>
      <p:sp>
        <p:nvSpPr>
          <p:cNvPr id="8" name="TextBox 7">
            <a:extLst>
              <a:ext uri="{FF2B5EF4-FFF2-40B4-BE49-F238E27FC236}">
                <a16:creationId xmlns:a16="http://schemas.microsoft.com/office/drawing/2014/main" id="{34726376-A3D8-96B7-32FC-4074A7F382A9}"/>
              </a:ext>
            </a:extLst>
          </p:cNvPr>
          <p:cNvSpPr txBox="1"/>
          <p:nvPr/>
        </p:nvSpPr>
        <p:spPr>
          <a:xfrm>
            <a:off x="670234" y="1663384"/>
            <a:ext cx="3876189" cy="769441"/>
          </a:xfrm>
          <a:prstGeom prst="rect">
            <a:avLst/>
          </a:prstGeom>
          <a:noFill/>
        </p:spPr>
        <p:txBody>
          <a:bodyPr wrap="none" rtlCol="0">
            <a:spAutoFit/>
          </a:bodyPr>
          <a:lstStyle/>
          <a:p>
            <a:r>
              <a:rPr lang="de-AT" sz="4400" dirty="0"/>
              <a:t>Rechenaufwand</a:t>
            </a:r>
          </a:p>
        </p:txBody>
      </p:sp>
      <p:sp>
        <p:nvSpPr>
          <p:cNvPr id="9" name="TextBox 8">
            <a:extLst>
              <a:ext uri="{FF2B5EF4-FFF2-40B4-BE49-F238E27FC236}">
                <a16:creationId xmlns:a16="http://schemas.microsoft.com/office/drawing/2014/main" id="{E3973AA9-2875-3842-FE22-3B27F10FB7D5}"/>
              </a:ext>
            </a:extLst>
          </p:cNvPr>
          <p:cNvSpPr txBox="1"/>
          <p:nvPr/>
        </p:nvSpPr>
        <p:spPr>
          <a:xfrm>
            <a:off x="8124442" y="4582792"/>
            <a:ext cx="3229351" cy="769441"/>
          </a:xfrm>
          <a:prstGeom prst="rect">
            <a:avLst/>
          </a:prstGeom>
          <a:noFill/>
        </p:spPr>
        <p:txBody>
          <a:bodyPr wrap="square" rtlCol="0">
            <a:spAutoFit/>
          </a:bodyPr>
          <a:lstStyle/>
          <a:p>
            <a:r>
              <a:rPr lang="en-GB" sz="3600" dirty="0"/>
              <a:t>  </a:t>
            </a:r>
            <a:r>
              <a:rPr lang="de-AT" sz="4400" dirty="0"/>
              <a:t>Genauigkeit</a:t>
            </a:r>
          </a:p>
        </p:txBody>
      </p:sp>
      <p:sp>
        <p:nvSpPr>
          <p:cNvPr id="10" name="TextBox 9">
            <a:extLst>
              <a:ext uri="{FF2B5EF4-FFF2-40B4-BE49-F238E27FC236}">
                <a16:creationId xmlns:a16="http://schemas.microsoft.com/office/drawing/2014/main" id="{52842BDD-3B0B-5110-E641-D566E7415866}"/>
              </a:ext>
            </a:extLst>
          </p:cNvPr>
          <p:cNvSpPr txBox="1"/>
          <p:nvPr/>
        </p:nvSpPr>
        <p:spPr>
          <a:xfrm>
            <a:off x="6385560" y="2221896"/>
            <a:ext cx="3549690" cy="769441"/>
          </a:xfrm>
          <a:prstGeom prst="rect">
            <a:avLst/>
          </a:prstGeom>
          <a:noFill/>
        </p:spPr>
        <p:txBody>
          <a:bodyPr wrap="none" rtlCol="0">
            <a:spAutoFit/>
          </a:bodyPr>
          <a:lstStyle/>
          <a:p>
            <a:r>
              <a:rPr lang="de-AT" sz="4400" dirty="0"/>
              <a:t>Zuverlässigkeit</a:t>
            </a:r>
          </a:p>
        </p:txBody>
      </p:sp>
      <p:cxnSp>
        <p:nvCxnSpPr>
          <p:cNvPr id="12" name="Straight Arrow Connector 11">
            <a:extLst>
              <a:ext uri="{FF2B5EF4-FFF2-40B4-BE49-F238E27FC236}">
                <a16:creationId xmlns:a16="http://schemas.microsoft.com/office/drawing/2014/main" id="{2A11E902-7B72-A350-727E-54C90B2A1B03}"/>
              </a:ext>
            </a:extLst>
          </p:cNvPr>
          <p:cNvCxnSpPr>
            <a:cxnSpLocks/>
          </p:cNvCxnSpPr>
          <p:nvPr/>
        </p:nvCxnSpPr>
        <p:spPr>
          <a:xfrm flipV="1">
            <a:off x="3313176" y="2436174"/>
            <a:ext cx="0" cy="317214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7BDF15C-DFCF-168D-3FBA-100C0B87BD05}"/>
              </a:ext>
            </a:extLst>
          </p:cNvPr>
          <p:cNvCxnSpPr>
            <a:cxnSpLocks/>
          </p:cNvCxnSpPr>
          <p:nvPr/>
        </p:nvCxnSpPr>
        <p:spPr>
          <a:xfrm flipV="1">
            <a:off x="2627323" y="4955638"/>
            <a:ext cx="5632757" cy="4308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6C82D12-3D0F-FC85-DD15-FE979CFCA6AB}"/>
              </a:ext>
            </a:extLst>
          </p:cNvPr>
          <p:cNvCxnSpPr>
            <a:cxnSpLocks/>
          </p:cNvCxnSpPr>
          <p:nvPr/>
        </p:nvCxnSpPr>
        <p:spPr>
          <a:xfrm flipV="1">
            <a:off x="2886403" y="2880360"/>
            <a:ext cx="3499157" cy="24084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83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6B628-9527-7DC0-053B-C77244BE615F}"/>
              </a:ext>
            </a:extLst>
          </p:cNvPr>
          <p:cNvSpPr>
            <a:spLocks noGrp="1"/>
          </p:cNvSpPr>
          <p:nvPr>
            <p:ph type="title"/>
          </p:nvPr>
        </p:nvSpPr>
        <p:spPr>
          <a:xfrm>
            <a:off x="235795" y="165474"/>
            <a:ext cx="10233538" cy="1776673"/>
          </a:xfrm>
        </p:spPr>
        <p:txBody>
          <a:bodyPr>
            <a:noAutofit/>
          </a:bodyPr>
          <a:lstStyle/>
          <a:p>
            <a:r>
              <a:rPr lang="de-AT" sz="8800" b="1" dirty="0"/>
              <a:t>Herausforderungen</a:t>
            </a:r>
          </a:p>
        </p:txBody>
      </p:sp>
      <p:sp>
        <p:nvSpPr>
          <p:cNvPr id="4" name="Date Placeholder 3">
            <a:extLst>
              <a:ext uri="{FF2B5EF4-FFF2-40B4-BE49-F238E27FC236}">
                <a16:creationId xmlns:a16="http://schemas.microsoft.com/office/drawing/2014/main" id="{89A19DED-1101-74EE-82B8-A6A115786D81}"/>
              </a:ext>
            </a:extLst>
          </p:cNvPr>
          <p:cNvSpPr>
            <a:spLocks noGrp="1"/>
          </p:cNvSpPr>
          <p:nvPr>
            <p:ph type="dt" sz="half" idx="10"/>
          </p:nvPr>
        </p:nvSpPr>
        <p:spPr/>
        <p:txBody>
          <a:bodyPr/>
          <a:lstStyle/>
          <a:p>
            <a:fld id="{95A55E3D-0811-674B-B2E0-4EABADAECF40}" type="datetime1">
              <a:rPr lang="fi-FI" smtClean="0"/>
              <a:t>7.5.2024</a:t>
            </a:fld>
            <a:endParaRPr lang="en-GB"/>
          </a:p>
        </p:txBody>
      </p:sp>
      <p:sp>
        <p:nvSpPr>
          <p:cNvPr id="5" name="Footer Placeholder 4">
            <a:extLst>
              <a:ext uri="{FF2B5EF4-FFF2-40B4-BE49-F238E27FC236}">
                <a16:creationId xmlns:a16="http://schemas.microsoft.com/office/drawing/2014/main" id="{7504FC1A-7AFC-9C77-2AA9-E659CABC767E}"/>
              </a:ext>
            </a:extLst>
          </p:cNvPr>
          <p:cNvSpPr>
            <a:spLocks noGrp="1"/>
          </p:cNvSpPr>
          <p:nvPr>
            <p:ph type="ftr" sz="quarter" idx="11"/>
          </p:nvPr>
        </p:nvSpPr>
        <p:spPr/>
        <p:txBody>
          <a:bodyPr/>
          <a:lstStyle/>
          <a:p>
            <a:r>
              <a:rPr lang="en-GB"/>
              <a:t>DI Dr.techn. Alexander Jung</a:t>
            </a:r>
          </a:p>
        </p:txBody>
      </p:sp>
      <p:sp>
        <p:nvSpPr>
          <p:cNvPr id="6" name="Slide Number Placeholder 5">
            <a:extLst>
              <a:ext uri="{FF2B5EF4-FFF2-40B4-BE49-F238E27FC236}">
                <a16:creationId xmlns:a16="http://schemas.microsoft.com/office/drawing/2014/main" id="{AE8722AB-3F13-C91D-A752-94A23D83CC54}"/>
              </a:ext>
            </a:extLst>
          </p:cNvPr>
          <p:cNvSpPr>
            <a:spLocks noGrp="1"/>
          </p:cNvSpPr>
          <p:nvPr>
            <p:ph type="sldNum" sz="quarter" idx="12"/>
          </p:nvPr>
        </p:nvSpPr>
        <p:spPr/>
        <p:txBody>
          <a:bodyPr/>
          <a:lstStyle/>
          <a:p>
            <a:fld id="{1769BA03-D485-7647-B394-D5FA64CC5371}" type="slidenum">
              <a:rPr lang="en-GB" smtClean="0"/>
              <a:t>46</a:t>
            </a:fld>
            <a:endParaRPr lang="en-GB"/>
          </a:p>
        </p:txBody>
      </p:sp>
      <p:sp>
        <p:nvSpPr>
          <p:cNvPr id="3" name="TextBox 2">
            <a:extLst>
              <a:ext uri="{FF2B5EF4-FFF2-40B4-BE49-F238E27FC236}">
                <a16:creationId xmlns:a16="http://schemas.microsoft.com/office/drawing/2014/main" id="{EAAD6F70-E54E-9E11-FFD8-4CAA1DEDA534}"/>
              </a:ext>
            </a:extLst>
          </p:cNvPr>
          <p:cNvSpPr txBox="1"/>
          <p:nvPr/>
        </p:nvSpPr>
        <p:spPr>
          <a:xfrm>
            <a:off x="235795" y="2241177"/>
            <a:ext cx="11956205" cy="3170099"/>
          </a:xfrm>
          <a:prstGeom prst="rect">
            <a:avLst/>
          </a:prstGeom>
          <a:noFill/>
        </p:spPr>
        <p:txBody>
          <a:bodyPr wrap="square" rtlCol="0">
            <a:spAutoFit/>
          </a:bodyPr>
          <a:lstStyle/>
          <a:p>
            <a:pPr marL="285750" indent="-285750">
              <a:buFont typeface="Arial" panose="020B0604020202020204" pitchFamily="34" charset="0"/>
              <a:buChar char="•"/>
            </a:pPr>
            <a:r>
              <a:rPr lang="de-DE" sz="4000" dirty="0"/>
              <a:t>KI braucht viele Datenpunkte für Training</a:t>
            </a:r>
          </a:p>
          <a:p>
            <a:pPr marL="285750" indent="-285750">
              <a:buFont typeface="Arial" panose="020B0604020202020204" pitchFamily="34" charset="0"/>
              <a:buChar char="•"/>
            </a:pPr>
            <a:endParaRPr lang="de-DE" sz="4000" dirty="0"/>
          </a:p>
          <a:p>
            <a:pPr marL="285750" indent="-285750">
              <a:buFont typeface="Arial" panose="020B0604020202020204" pitchFamily="34" charset="0"/>
              <a:buChar char="•"/>
            </a:pPr>
            <a:r>
              <a:rPr lang="de-DE" sz="4000" dirty="0"/>
              <a:t>Datenpunkte nicht frei zugänglich (Privatsphäre)! </a:t>
            </a:r>
          </a:p>
          <a:p>
            <a:pPr marL="285750" indent="-285750">
              <a:buFont typeface="Arial" panose="020B0604020202020204" pitchFamily="34" charset="0"/>
              <a:buChar char="•"/>
            </a:pPr>
            <a:endParaRPr lang="de-DE" sz="4000" dirty="0"/>
          </a:p>
          <a:p>
            <a:pPr marL="285750" indent="-285750">
              <a:buFont typeface="Arial" panose="020B0604020202020204" pitchFamily="34" charset="0"/>
              <a:buChar char="•"/>
            </a:pPr>
            <a:r>
              <a:rPr lang="de-DE" sz="4000" dirty="0"/>
              <a:t>Medizin KI benötigt hohe Zuverlässigkeit</a:t>
            </a:r>
          </a:p>
        </p:txBody>
      </p:sp>
    </p:spTree>
    <p:extLst>
      <p:ext uri="{BB962C8B-B14F-4D97-AF65-F5344CB8AC3E}">
        <p14:creationId xmlns:p14="http://schemas.microsoft.com/office/powerpoint/2010/main" val="2776449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6B628-9527-7DC0-053B-C77244BE615F}"/>
              </a:ext>
            </a:extLst>
          </p:cNvPr>
          <p:cNvSpPr>
            <a:spLocks noGrp="1"/>
          </p:cNvSpPr>
          <p:nvPr>
            <p:ph type="title"/>
          </p:nvPr>
        </p:nvSpPr>
        <p:spPr>
          <a:xfrm>
            <a:off x="235795" y="165474"/>
            <a:ext cx="10233538" cy="1776673"/>
          </a:xfrm>
        </p:spPr>
        <p:txBody>
          <a:bodyPr>
            <a:noAutofit/>
          </a:bodyPr>
          <a:lstStyle/>
          <a:p>
            <a:r>
              <a:rPr lang="de-AT" sz="8800" b="1" dirty="0"/>
              <a:t>Herausforderungen</a:t>
            </a:r>
          </a:p>
        </p:txBody>
      </p:sp>
      <p:sp>
        <p:nvSpPr>
          <p:cNvPr id="4" name="Date Placeholder 3">
            <a:extLst>
              <a:ext uri="{FF2B5EF4-FFF2-40B4-BE49-F238E27FC236}">
                <a16:creationId xmlns:a16="http://schemas.microsoft.com/office/drawing/2014/main" id="{89A19DED-1101-74EE-82B8-A6A115786D81}"/>
              </a:ext>
            </a:extLst>
          </p:cNvPr>
          <p:cNvSpPr>
            <a:spLocks noGrp="1"/>
          </p:cNvSpPr>
          <p:nvPr>
            <p:ph type="dt" sz="half" idx="10"/>
          </p:nvPr>
        </p:nvSpPr>
        <p:spPr/>
        <p:txBody>
          <a:bodyPr/>
          <a:lstStyle/>
          <a:p>
            <a:fld id="{95A55E3D-0811-674B-B2E0-4EABADAECF40}" type="datetime1">
              <a:rPr lang="fi-FI" smtClean="0"/>
              <a:t>7.5.2024</a:t>
            </a:fld>
            <a:endParaRPr lang="en-GB"/>
          </a:p>
        </p:txBody>
      </p:sp>
      <p:sp>
        <p:nvSpPr>
          <p:cNvPr id="5" name="Footer Placeholder 4">
            <a:extLst>
              <a:ext uri="{FF2B5EF4-FFF2-40B4-BE49-F238E27FC236}">
                <a16:creationId xmlns:a16="http://schemas.microsoft.com/office/drawing/2014/main" id="{7504FC1A-7AFC-9C77-2AA9-E659CABC767E}"/>
              </a:ext>
            </a:extLst>
          </p:cNvPr>
          <p:cNvSpPr>
            <a:spLocks noGrp="1"/>
          </p:cNvSpPr>
          <p:nvPr>
            <p:ph type="ftr" sz="quarter" idx="11"/>
          </p:nvPr>
        </p:nvSpPr>
        <p:spPr/>
        <p:txBody>
          <a:bodyPr/>
          <a:lstStyle/>
          <a:p>
            <a:r>
              <a:rPr lang="en-GB"/>
              <a:t>DI Dr.techn. Alexander Jung</a:t>
            </a:r>
          </a:p>
        </p:txBody>
      </p:sp>
      <p:sp>
        <p:nvSpPr>
          <p:cNvPr id="6" name="Slide Number Placeholder 5">
            <a:extLst>
              <a:ext uri="{FF2B5EF4-FFF2-40B4-BE49-F238E27FC236}">
                <a16:creationId xmlns:a16="http://schemas.microsoft.com/office/drawing/2014/main" id="{AE8722AB-3F13-C91D-A752-94A23D83CC54}"/>
              </a:ext>
            </a:extLst>
          </p:cNvPr>
          <p:cNvSpPr>
            <a:spLocks noGrp="1"/>
          </p:cNvSpPr>
          <p:nvPr>
            <p:ph type="sldNum" sz="quarter" idx="12"/>
          </p:nvPr>
        </p:nvSpPr>
        <p:spPr/>
        <p:txBody>
          <a:bodyPr/>
          <a:lstStyle/>
          <a:p>
            <a:fld id="{1769BA03-D485-7647-B394-D5FA64CC5371}" type="slidenum">
              <a:rPr lang="en-GB" smtClean="0"/>
              <a:t>47</a:t>
            </a:fld>
            <a:endParaRPr lang="en-GB"/>
          </a:p>
        </p:txBody>
      </p:sp>
      <p:sp>
        <p:nvSpPr>
          <p:cNvPr id="3" name="TextBox 2">
            <a:extLst>
              <a:ext uri="{FF2B5EF4-FFF2-40B4-BE49-F238E27FC236}">
                <a16:creationId xmlns:a16="http://schemas.microsoft.com/office/drawing/2014/main" id="{EAAD6F70-E54E-9E11-FFD8-4CAA1DEDA534}"/>
              </a:ext>
            </a:extLst>
          </p:cNvPr>
          <p:cNvSpPr txBox="1"/>
          <p:nvPr/>
        </p:nvSpPr>
        <p:spPr>
          <a:xfrm>
            <a:off x="235795" y="2241177"/>
            <a:ext cx="11956205" cy="3170099"/>
          </a:xfrm>
          <a:prstGeom prst="rect">
            <a:avLst/>
          </a:prstGeom>
          <a:noFill/>
        </p:spPr>
        <p:txBody>
          <a:bodyPr wrap="square" rtlCol="0">
            <a:spAutoFit/>
          </a:bodyPr>
          <a:lstStyle/>
          <a:p>
            <a:pPr marL="285750" indent="-285750">
              <a:buFont typeface="Arial" panose="020B0604020202020204" pitchFamily="34" charset="0"/>
              <a:buChar char="•"/>
            </a:pPr>
            <a:r>
              <a:rPr lang="de-DE" sz="4000" dirty="0">
                <a:solidFill>
                  <a:srgbClr val="FF0000"/>
                </a:solidFill>
              </a:rPr>
              <a:t>KI braucht viele Datenpunkte für Training</a:t>
            </a:r>
          </a:p>
          <a:p>
            <a:pPr marL="285750" indent="-285750">
              <a:buFont typeface="Arial" panose="020B0604020202020204" pitchFamily="34" charset="0"/>
              <a:buChar char="•"/>
            </a:pPr>
            <a:endParaRPr lang="de-DE" sz="4000" dirty="0"/>
          </a:p>
          <a:p>
            <a:pPr marL="285750" indent="-285750">
              <a:buFont typeface="Arial" panose="020B0604020202020204" pitchFamily="34" charset="0"/>
              <a:buChar char="•"/>
            </a:pPr>
            <a:r>
              <a:rPr lang="de-DE" sz="4000" dirty="0"/>
              <a:t>Datenpunkte nicht frei zugänglich (Privatsphäre)! </a:t>
            </a:r>
          </a:p>
          <a:p>
            <a:pPr marL="285750" indent="-285750">
              <a:buFont typeface="Arial" panose="020B0604020202020204" pitchFamily="34" charset="0"/>
              <a:buChar char="•"/>
            </a:pPr>
            <a:endParaRPr lang="de-DE" sz="4000" dirty="0"/>
          </a:p>
          <a:p>
            <a:pPr marL="285750" indent="-285750">
              <a:buFont typeface="Arial" panose="020B0604020202020204" pitchFamily="34" charset="0"/>
              <a:buChar char="•"/>
            </a:pPr>
            <a:r>
              <a:rPr lang="de-DE" sz="4000" dirty="0"/>
              <a:t>Medizin KI benötigt hohe Zuverlässigkeit</a:t>
            </a:r>
          </a:p>
        </p:txBody>
      </p:sp>
    </p:spTree>
    <p:extLst>
      <p:ext uri="{BB962C8B-B14F-4D97-AF65-F5344CB8AC3E}">
        <p14:creationId xmlns:p14="http://schemas.microsoft.com/office/powerpoint/2010/main" val="454081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9A19DED-1101-74EE-82B8-A6A115786D81}"/>
              </a:ext>
            </a:extLst>
          </p:cNvPr>
          <p:cNvSpPr>
            <a:spLocks noGrp="1"/>
          </p:cNvSpPr>
          <p:nvPr>
            <p:ph type="dt" sz="half" idx="10"/>
          </p:nvPr>
        </p:nvSpPr>
        <p:spPr/>
        <p:txBody>
          <a:bodyPr/>
          <a:lstStyle/>
          <a:p>
            <a:fld id="{95A55E3D-0811-674B-B2E0-4EABADAECF40}" type="datetime1">
              <a:rPr lang="fi-FI" smtClean="0"/>
              <a:t>7.5.2024</a:t>
            </a:fld>
            <a:endParaRPr lang="en-GB"/>
          </a:p>
        </p:txBody>
      </p:sp>
      <p:sp>
        <p:nvSpPr>
          <p:cNvPr id="5" name="Footer Placeholder 4">
            <a:extLst>
              <a:ext uri="{FF2B5EF4-FFF2-40B4-BE49-F238E27FC236}">
                <a16:creationId xmlns:a16="http://schemas.microsoft.com/office/drawing/2014/main" id="{7504FC1A-7AFC-9C77-2AA9-E659CABC767E}"/>
              </a:ext>
            </a:extLst>
          </p:cNvPr>
          <p:cNvSpPr>
            <a:spLocks noGrp="1"/>
          </p:cNvSpPr>
          <p:nvPr>
            <p:ph type="ftr" sz="quarter" idx="11"/>
          </p:nvPr>
        </p:nvSpPr>
        <p:spPr/>
        <p:txBody>
          <a:bodyPr/>
          <a:lstStyle/>
          <a:p>
            <a:r>
              <a:rPr lang="en-GB"/>
              <a:t>DI Dr.techn. Alexander Jung</a:t>
            </a:r>
          </a:p>
        </p:txBody>
      </p:sp>
      <p:sp>
        <p:nvSpPr>
          <p:cNvPr id="6" name="Slide Number Placeholder 5">
            <a:extLst>
              <a:ext uri="{FF2B5EF4-FFF2-40B4-BE49-F238E27FC236}">
                <a16:creationId xmlns:a16="http://schemas.microsoft.com/office/drawing/2014/main" id="{AE8722AB-3F13-C91D-A752-94A23D83CC54}"/>
              </a:ext>
            </a:extLst>
          </p:cNvPr>
          <p:cNvSpPr>
            <a:spLocks noGrp="1"/>
          </p:cNvSpPr>
          <p:nvPr>
            <p:ph type="sldNum" sz="quarter" idx="12"/>
          </p:nvPr>
        </p:nvSpPr>
        <p:spPr/>
        <p:txBody>
          <a:bodyPr/>
          <a:lstStyle/>
          <a:p>
            <a:fld id="{1769BA03-D485-7647-B394-D5FA64CC5371}" type="slidenum">
              <a:rPr lang="en-GB" smtClean="0"/>
              <a:t>48</a:t>
            </a:fld>
            <a:endParaRPr lang="en-GB"/>
          </a:p>
        </p:txBody>
      </p:sp>
      <p:sp>
        <p:nvSpPr>
          <p:cNvPr id="8" name="Title 7">
            <a:extLst>
              <a:ext uri="{FF2B5EF4-FFF2-40B4-BE49-F238E27FC236}">
                <a16:creationId xmlns:a16="http://schemas.microsoft.com/office/drawing/2014/main" id="{4AD857A5-0B17-47D4-59B7-C2FA9F3B8E6D}"/>
              </a:ext>
            </a:extLst>
          </p:cNvPr>
          <p:cNvSpPr>
            <a:spLocks noGrp="1"/>
          </p:cNvSpPr>
          <p:nvPr>
            <p:ph type="title"/>
          </p:nvPr>
        </p:nvSpPr>
        <p:spPr>
          <a:xfrm>
            <a:off x="336180" y="224713"/>
            <a:ext cx="11686568" cy="1553322"/>
          </a:xfrm>
        </p:spPr>
        <p:txBody>
          <a:bodyPr>
            <a:noAutofit/>
          </a:bodyPr>
          <a:lstStyle/>
          <a:p>
            <a:r>
              <a:rPr lang="de-DE" sz="7200" b="1" dirty="0">
                <a:latin typeface="+mn-lt"/>
              </a:rPr>
              <a:t>KI braucht viele Datenpunkte</a:t>
            </a:r>
          </a:p>
        </p:txBody>
      </p:sp>
      <p:cxnSp>
        <p:nvCxnSpPr>
          <p:cNvPr id="9" name="Straight Arrow Connector 8">
            <a:extLst>
              <a:ext uri="{FF2B5EF4-FFF2-40B4-BE49-F238E27FC236}">
                <a16:creationId xmlns:a16="http://schemas.microsoft.com/office/drawing/2014/main" id="{F593E6B0-AC63-3A1C-1043-B6EDA2ABA6FD}"/>
              </a:ext>
            </a:extLst>
          </p:cNvPr>
          <p:cNvCxnSpPr/>
          <p:nvPr/>
        </p:nvCxnSpPr>
        <p:spPr>
          <a:xfrm>
            <a:off x="1166661" y="5651197"/>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56CF4E6-BB65-37C8-7728-C57EA4903EB9}"/>
              </a:ext>
            </a:extLst>
          </p:cNvPr>
          <p:cNvCxnSpPr>
            <a:cxnSpLocks/>
          </p:cNvCxnSpPr>
          <p:nvPr/>
        </p:nvCxnSpPr>
        <p:spPr>
          <a:xfrm flipV="1">
            <a:off x="1333689" y="2293636"/>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EDFB18B-5A4A-A48E-4287-27A07B07488C}"/>
              </a:ext>
            </a:extLst>
          </p:cNvPr>
          <p:cNvSpPr txBox="1"/>
          <p:nvPr/>
        </p:nvSpPr>
        <p:spPr>
          <a:xfrm>
            <a:off x="10063557" y="5385729"/>
            <a:ext cx="1959191" cy="584775"/>
          </a:xfrm>
          <a:prstGeom prst="rect">
            <a:avLst/>
          </a:prstGeom>
          <a:noFill/>
        </p:spPr>
        <p:txBody>
          <a:bodyPr wrap="none" rtlCol="0">
            <a:spAutoFit/>
          </a:bodyPr>
          <a:lstStyle/>
          <a:p>
            <a:r>
              <a:rPr lang="en-GB" sz="3200" dirty="0" err="1"/>
              <a:t>Merkmal</a:t>
            </a:r>
            <a:r>
              <a:rPr lang="en-AT" sz="3200"/>
              <a:t> </a:t>
            </a:r>
            <a:r>
              <a:rPr lang="en-AT" sz="3200" dirty="0"/>
              <a:t>x</a:t>
            </a:r>
          </a:p>
        </p:txBody>
      </p:sp>
      <p:sp>
        <p:nvSpPr>
          <p:cNvPr id="12" name="TextBox 11">
            <a:extLst>
              <a:ext uri="{FF2B5EF4-FFF2-40B4-BE49-F238E27FC236}">
                <a16:creationId xmlns:a16="http://schemas.microsoft.com/office/drawing/2014/main" id="{738F27E5-E915-B595-7462-EF95CE7DFF8E}"/>
              </a:ext>
            </a:extLst>
          </p:cNvPr>
          <p:cNvSpPr txBox="1"/>
          <p:nvPr/>
        </p:nvSpPr>
        <p:spPr>
          <a:xfrm>
            <a:off x="838200" y="1718947"/>
            <a:ext cx="1348446" cy="584775"/>
          </a:xfrm>
          <a:prstGeom prst="rect">
            <a:avLst/>
          </a:prstGeom>
          <a:noFill/>
        </p:spPr>
        <p:txBody>
          <a:bodyPr wrap="none" rtlCol="0">
            <a:spAutoFit/>
          </a:bodyPr>
          <a:lstStyle/>
          <a:p>
            <a:r>
              <a:rPr lang="en-GB" sz="3200" dirty="0"/>
              <a:t>Label</a:t>
            </a:r>
            <a:r>
              <a:rPr lang="en-AT" sz="3200"/>
              <a:t> </a:t>
            </a:r>
            <a:r>
              <a:rPr lang="en-AT" sz="3200" dirty="0"/>
              <a:t>y</a:t>
            </a:r>
          </a:p>
        </p:txBody>
      </p:sp>
      <p:sp>
        <p:nvSpPr>
          <p:cNvPr id="13" name="Oval 12">
            <a:extLst>
              <a:ext uri="{FF2B5EF4-FFF2-40B4-BE49-F238E27FC236}">
                <a16:creationId xmlns:a16="http://schemas.microsoft.com/office/drawing/2014/main" id="{49F9813B-B2ED-DAB0-3648-0D567E5D694E}"/>
              </a:ext>
            </a:extLst>
          </p:cNvPr>
          <p:cNvSpPr/>
          <p:nvPr/>
        </p:nvSpPr>
        <p:spPr>
          <a:xfrm>
            <a:off x="2281427" y="2936572"/>
            <a:ext cx="276906" cy="2857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90FCA570-88D4-B7E8-8B2C-273B8C80AC56}"/>
              </a:ext>
            </a:extLst>
          </p:cNvPr>
          <p:cNvSpPr/>
          <p:nvPr/>
        </p:nvSpPr>
        <p:spPr>
          <a:xfrm>
            <a:off x="4688173" y="3408761"/>
            <a:ext cx="276906" cy="2857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C3B572F1-4A3F-53C3-741B-1935A320635B}"/>
              </a:ext>
            </a:extLst>
          </p:cNvPr>
          <p:cNvSpPr/>
          <p:nvPr/>
        </p:nvSpPr>
        <p:spPr>
          <a:xfrm>
            <a:off x="5999580" y="4065286"/>
            <a:ext cx="276906" cy="2857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90609941-4DF6-1639-AD35-0EF53814F661}"/>
              </a:ext>
            </a:extLst>
          </p:cNvPr>
          <p:cNvSpPr/>
          <p:nvPr/>
        </p:nvSpPr>
        <p:spPr>
          <a:xfrm>
            <a:off x="6593245" y="4146247"/>
            <a:ext cx="276906" cy="2857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8730A9B6-88D3-6F03-2B65-4B90706D46BB}"/>
              </a:ext>
            </a:extLst>
          </p:cNvPr>
          <p:cNvSpPr/>
          <p:nvPr/>
        </p:nvSpPr>
        <p:spPr>
          <a:xfrm>
            <a:off x="2680006" y="2926145"/>
            <a:ext cx="276906" cy="2857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BD4374D6-F9CB-5F10-5742-134ED27459BB}"/>
              </a:ext>
            </a:extLst>
          </p:cNvPr>
          <p:cNvSpPr/>
          <p:nvPr/>
        </p:nvSpPr>
        <p:spPr>
          <a:xfrm>
            <a:off x="2888305" y="3236609"/>
            <a:ext cx="276906" cy="2857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Freeform 33">
            <a:extLst>
              <a:ext uri="{FF2B5EF4-FFF2-40B4-BE49-F238E27FC236}">
                <a16:creationId xmlns:a16="http://schemas.microsoft.com/office/drawing/2014/main" id="{1C94713E-89CC-0162-7475-B6AD3B5063E8}"/>
              </a:ext>
            </a:extLst>
          </p:cNvPr>
          <p:cNvSpPr/>
          <p:nvPr/>
        </p:nvSpPr>
        <p:spPr>
          <a:xfrm>
            <a:off x="1455363" y="2003734"/>
            <a:ext cx="8337177" cy="2904564"/>
          </a:xfrm>
          <a:custGeom>
            <a:avLst/>
            <a:gdLst>
              <a:gd name="connsiteX0" fmla="*/ 0 w 8337177"/>
              <a:gd name="connsiteY0" fmla="*/ 2904564 h 2904564"/>
              <a:gd name="connsiteX1" fmla="*/ 179295 w 8337177"/>
              <a:gd name="connsiteY1" fmla="*/ 2635623 h 2904564"/>
              <a:gd name="connsiteX2" fmla="*/ 215153 w 8337177"/>
              <a:gd name="connsiteY2" fmla="*/ 2581835 h 2904564"/>
              <a:gd name="connsiteX3" fmla="*/ 233083 w 8337177"/>
              <a:gd name="connsiteY3" fmla="*/ 2528047 h 2904564"/>
              <a:gd name="connsiteX4" fmla="*/ 304800 w 8337177"/>
              <a:gd name="connsiteY4" fmla="*/ 2402541 h 2904564"/>
              <a:gd name="connsiteX5" fmla="*/ 358589 w 8337177"/>
              <a:gd name="connsiteY5" fmla="*/ 2169458 h 2904564"/>
              <a:gd name="connsiteX6" fmla="*/ 394448 w 8337177"/>
              <a:gd name="connsiteY6" fmla="*/ 2115670 h 2904564"/>
              <a:gd name="connsiteX7" fmla="*/ 430306 w 8337177"/>
              <a:gd name="connsiteY7" fmla="*/ 1954305 h 2904564"/>
              <a:gd name="connsiteX8" fmla="*/ 466165 w 8337177"/>
              <a:gd name="connsiteY8" fmla="*/ 1864658 h 2904564"/>
              <a:gd name="connsiteX9" fmla="*/ 484095 w 8337177"/>
              <a:gd name="connsiteY9" fmla="*/ 1810870 h 2904564"/>
              <a:gd name="connsiteX10" fmla="*/ 519953 w 8337177"/>
              <a:gd name="connsiteY10" fmla="*/ 1739153 h 2904564"/>
              <a:gd name="connsiteX11" fmla="*/ 555812 w 8337177"/>
              <a:gd name="connsiteY11" fmla="*/ 1595717 h 2904564"/>
              <a:gd name="connsiteX12" fmla="*/ 591671 w 8337177"/>
              <a:gd name="connsiteY12" fmla="*/ 1524000 h 2904564"/>
              <a:gd name="connsiteX13" fmla="*/ 609600 w 8337177"/>
              <a:gd name="connsiteY13" fmla="*/ 1470211 h 2904564"/>
              <a:gd name="connsiteX14" fmla="*/ 645459 w 8337177"/>
              <a:gd name="connsiteY14" fmla="*/ 1344705 h 2904564"/>
              <a:gd name="connsiteX15" fmla="*/ 699248 w 8337177"/>
              <a:gd name="connsiteY15" fmla="*/ 1290917 h 2904564"/>
              <a:gd name="connsiteX16" fmla="*/ 770965 w 8337177"/>
              <a:gd name="connsiteY16" fmla="*/ 1183341 h 2904564"/>
              <a:gd name="connsiteX17" fmla="*/ 806824 w 8337177"/>
              <a:gd name="connsiteY17" fmla="*/ 1129553 h 2904564"/>
              <a:gd name="connsiteX18" fmla="*/ 914400 w 8337177"/>
              <a:gd name="connsiteY18" fmla="*/ 1039905 h 2904564"/>
              <a:gd name="connsiteX19" fmla="*/ 968189 w 8337177"/>
              <a:gd name="connsiteY19" fmla="*/ 986117 h 2904564"/>
              <a:gd name="connsiteX20" fmla="*/ 1129553 w 8337177"/>
              <a:gd name="connsiteY20" fmla="*/ 896470 h 2904564"/>
              <a:gd name="connsiteX21" fmla="*/ 1237130 w 8337177"/>
              <a:gd name="connsiteY21" fmla="*/ 914400 h 2904564"/>
              <a:gd name="connsiteX22" fmla="*/ 1344706 w 8337177"/>
              <a:gd name="connsiteY22" fmla="*/ 1004047 h 2904564"/>
              <a:gd name="connsiteX23" fmla="*/ 1452283 w 8337177"/>
              <a:gd name="connsiteY23" fmla="*/ 1075764 h 2904564"/>
              <a:gd name="connsiteX24" fmla="*/ 1613648 w 8337177"/>
              <a:gd name="connsiteY24" fmla="*/ 1183341 h 2904564"/>
              <a:gd name="connsiteX25" fmla="*/ 1721224 w 8337177"/>
              <a:gd name="connsiteY25" fmla="*/ 1255058 h 2904564"/>
              <a:gd name="connsiteX26" fmla="*/ 1775012 w 8337177"/>
              <a:gd name="connsiteY26" fmla="*/ 1272988 h 2904564"/>
              <a:gd name="connsiteX27" fmla="*/ 1828800 w 8337177"/>
              <a:gd name="connsiteY27" fmla="*/ 1308847 h 2904564"/>
              <a:gd name="connsiteX28" fmla="*/ 1936377 w 8337177"/>
              <a:gd name="connsiteY28" fmla="*/ 1344705 h 2904564"/>
              <a:gd name="connsiteX29" fmla="*/ 2474259 w 8337177"/>
              <a:gd name="connsiteY29" fmla="*/ 1380564 h 2904564"/>
              <a:gd name="connsiteX30" fmla="*/ 2581836 w 8337177"/>
              <a:gd name="connsiteY30" fmla="*/ 1452282 h 2904564"/>
              <a:gd name="connsiteX31" fmla="*/ 2653553 w 8337177"/>
              <a:gd name="connsiteY31" fmla="*/ 1506070 h 2904564"/>
              <a:gd name="connsiteX32" fmla="*/ 2725271 w 8337177"/>
              <a:gd name="connsiteY32" fmla="*/ 1541929 h 2904564"/>
              <a:gd name="connsiteX33" fmla="*/ 2796989 w 8337177"/>
              <a:gd name="connsiteY33" fmla="*/ 1595717 h 2904564"/>
              <a:gd name="connsiteX34" fmla="*/ 2850777 w 8337177"/>
              <a:gd name="connsiteY34" fmla="*/ 1631576 h 2904564"/>
              <a:gd name="connsiteX35" fmla="*/ 3030071 w 8337177"/>
              <a:gd name="connsiteY35" fmla="*/ 1613647 h 2904564"/>
              <a:gd name="connsiteX36" fmla="*/ 3083859 w 8337177"/>
              <a:gd name="connsiteY36" fmla="*/ 1595717 h 2904564"/>
              <a:gd name="connsiteX37" fmla="*/ 3227295 w 8337177"/>
              <a:gd name="connsiteY37" fmla="*/ 1559858 h 2904564"/>
              <a:gd name="connsiteX38" fmla="*/ 3281083 w 8337177"/>
              <a:gd name="connsiteY38" fmla="*/ 1524000 h 2904564"/>
              <a:gd name="connsiteX39" fmla="*/ 3388659 w 8337177"/>
              <a:gd name="connsiteY39" fmla="*/ 1488141 h 2904564"/>
              <a:gd name="connsiteX40" fmla="*/ 3639671 w 8337177"/>
              <a:gd name="connsiteY40" fmla="*/ 1506070 h 2904564"/>
              <a:gd name="connsiteX41" fmla="*/ 3693459 w 8337177"/>
              <a:gd name="connsiteY41" fmla="*/ 1524000 h 2904564"/>
              <a:gd name="connsiteX42" fmla="*/ 3711389 w 8337177"/>
              <a:gd name="connsiteY42" fmla="*/ 1577788 h 2904564"/>
              <a:gd name="connsiteX43" fmla="*/ 3765177 w 8337177"/>
              <a:gd name="connsiteY43" fmla="*/ 1631576 h 2904564"/>
              <a:gd name="connsiteX44" fmla="*/ 3783106 w 8337177"/>
              <a:gd name="connsiteY44" fmla="*/ 1685364 h 2904564"/>
              <a:gd name="connsiteX45" fmla="*/ 3836895 w 8337177"/>
              <a:gd name="connsiteY45" fmla="*/ 1882588 h 2904564"/>
              <a:gd name="connsiteX46" fmla="*/ 3872753 w 8337177"/>
              <a:gd name="connsiteY46" fmla="*/ 1936376 h 2904564"/>
              <a:gd name="connsiteX47" fmla="*/ 3926542 w 8337177"/>
              <a:gd name="connsiteY47" fmla="*/ 1972235 h 2904564"/>
              <a:gd name="connsiteX48" fmla="*/ 4016189 w 8337177"/>
              <a:gd name="connsiteY48" fmla="*/ 2061882 h 2904564"/>
              <a:gd name="connsiteX49" fmla="*/ 4052048 w 8337177"/>
              <a:gd name="connsiteY49" fmla="*/ 2115670 h 2904564"/>
              <a:gd name="connsiteX50" fmla="*/ 4105836 w 8337177"/>
              <a:gd name="connsiteY50" fmla="*/ 2151529 h 2904564"/>
              <a:gd name="connsiteX51" fmla="*/ 4159624 w 8337177"/>
              <a:gd name="connsiteY51" fmla="*/ 2205317 h 2904564"/>
              <a:gd name="connsiteX52" fmla="*/ 4267200 w 8337177"/>
              <a:gd name="connsiteY52" fmla="*/ 2259105 h 2904564"/>
              <a:gd name="connsiteX53" fmla="*/ 4392706 w 8337177"/>
              <a:gd name="connsiteY53" fmla="*/ 2241176 h 2904564"/>
              <a:gd name="connsiteX54" fmla="*/ 4500283 w 8337177"/>
              <a:gd name="connsiteY54" fmla="*/ 2151529 h 2904564"/>
              <a:gd name="connsiteX55" fmla="*/ 4554071 w 8337177"/>
              <a:gd name="connsiteY55" fmla="*/ 2115670 h 2904564"/>
              <a:gd name="connsiteX56" fmla="*/ 4769224 w 8337177"/>
              <a:gd name="connsiteY56" fmla="*/ 2169458 h 2904564"/>
              <a:gd name="connsiteX57" fmla="*/ 4876800 w 8337177"/>
              <a:gd name="connsiteY57" fmla="*/ 2241176 h 2904564"/>
              <a:gd name="connsiteX58" fmla="*/ 4930589 w 8337177"/>
              <a:gd name="connsiteY58" fmla="*/ 2348753 h 2904564"/>
              <a:gd name="connsiteX59" fmla="*/ 4984377 w 8337177"/>
              <a:gd name="connsiteY59" fmla="*/ 2366682 h 2904564"/>
              <a:gd name="connsiteX60" fmla="*/ 5091953 w 8337177"/>
              <a:gd name="connsiteY60" fmla="*/ 2420470 h 2904564"/>
              <a:gd name="connsiteX61" fmla="*/ 5145742 w 8337177"/>
              <a:gd name="connsiteY61" fmla="*/ 2456329 h 2904564"/>
              <a:gd name="connsiteX62" fmla="*/ 5253318 w 8337177"/>
              <a:gd name="connsiteY62" fmla="*/ 2492188 h 2904564"/>
              <a:gd name="connsiteX63" fmla="*/ 5414683 w 8337177"/>
              <a:gd name="connsiteY63" fmla="*/ 2438400 h 2904564"/>
              <a:gd name="connsiteX64" fmla="*/ 5468471 w 8337177"/>
              <a:gd name="connsiteY64" fmla="*/ 2420470 h 2904564"/>
              <a:gd name="connsiteX65" fmla="*/ 5647765 w 8337177"/>
              <a:gd name="connsiteY65" fmla="*/ 2438400 h 2904564"/>
              <a:gd name="connsiteX66" fmla="*/ 5809130 w 8337177"/>
              <a:gd name="connsiteY66" fmla="*/ 2402541 h 2904564"/>
              <a:gd name="connsiteX67" fmla="*/ 5862918 w 8337177"/>
              <a:gd name="connsiteY67" fmla="*/ 2384611 h 2904564"/>
              <a:gd name="connsiteX68" fmla="*/ 6096000 w 8337177"/>
              <a:gd name="connsiteY68" fmla="*/ 2259105 h 2904564"/>
              <a:gd name="connsiteX69" fmla="*/ 6293224 w 8337177"/>
              <a:gd name="connsiteY69" fmla="*/ 2115670 h 2904564"/>
              <a:gd name="connsiteX70" fmla="*/ 6490448 w 8337177"/>
              <a:gd name="connsiteY70" fmla="*/ 1990164 h 2904564"/>
              <a:gd name="connsiteX71" fmla="*/ 6562165 w 8337177"/>
              <a:gd name="connsiteY71" fmla="*/ 1918447 h 2904564"/>
              <a:gd name="connsiteX72" fmla="*/ 6723530 w 8337177"/>
              <a:gd name="connsiteY72" fmla="*/ 1792941 h 2904564"/>
              <a:gd name="connsiteX73" fmla="*/ 6795248 w 8337177"/>
              <a:gd name="connsiteY73" fmla="*/ 1739153 h 2904564"/>
              <a:gd name="connsiteX74" fmla="*/ 7046259 w 8337177"/>
              <a:gd name="connsiteY74" fmla="*/ 1488141 h 2904564"/>
              <a:gd name="connsiteX75" fmla="*/ 7279342 w 8337177"/>
              <a:gd name="connsiteY75" fmla="*/ 1255058 h 2904564"/>
              <a:gd name="connsiteX76" fmla="*/ 7351059 w 8337177"/>
              <a:gd name="connsiteY76" fmla="*/ 1183341 h 2904564"/>
              <a:gd name="connsiteX77" fmla="*/ 7422777 w 8337177"/>
              <a:gd name="connsiteY77" fmla="*/ 1111623 h 2904564"/>
              <a:gd name="connsiteX78" fmla="*/ 7494495 w 8337177"/>
              <a:gd name="connsiteY78" fmla="*/ 1057835 h 2904564"/>
              <a:gd name="connsiteX79" fmla="*/ 7602071 w 8337177"/>
              <a:gd name="connsiteY79" fmla="*/ 950258 h 2904564"/>
              <a:gd name="connsiteX80" fmla="*/ 7691718 w 8337177"/>
              <a:gd name="connsiteY80" fmla="*/ 788894 h 2904564"/>
              <a:gd name="connsiteX81" fmla="*/ 7763436 w 8337177"/>
              <a:gd name="connsiteY81" fmla="*/ 681317 h 2904564"/>
              <a:gd name="connsiteX82" fmla="*/ 7817224 w 8337177"/>
              <a:gd name="connsiteY82" fmla="*/ 609600 h 2904564"/>
              <a:gd name="connsiteX83" fmla="*/ 7888942 w 8337177"/>
              <a:gd name="connsiteY83" fmla="*/ 537882 h 2904564"/>
              <a:gd name="connsiteX84" fmla="*/ 7996518 w 8337177"/>
              <a:gd name="connsiteY84" fmla="*/ 394447 h 2904564"/>
              <a:gd name="connsiteX85" fmla="*/ 8139953 w 8337177"/>
              <a:gd name="connsiteY85" fmla="*/ 251011 h 2904564"/>
              <a:gd name="connsiteX86" fmla="*/ 8175812 w 8337177"/>
              <a:gd name="connsiteY86" fmla="*/ 197223 h 2904564"/>
              <a:gd name="connsiteX87" fmla="*/ 8319248 w 8337177"/>
              <a:gd name="connsiteY87" fmla="*/ 35858 h 2904564"/>
              <a:gd name="connsiteX88" fmla="*/ 8337177 w 8337177"/>
              <a:gd name="connsiteY88" fmla="*/ 0 h 290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8337177" h="2904564">
                <a:moveTo>
                  <a:pt x="0" y="2904564"/>
                </a:moveTo>
                <a:lnTo>
                  <a:pt x="179295" y="2635623"/>
                </a:lnTo>
                <a:cubicBezTo>
                  <a:pt x="191248" y="2617694"/>
                  <a:pt x="208339" y="2602277"/>
                  <a:pt x="215153" y="2581835"/>
                </a:cubicBezTo>
                <a:cubicBezTo>
                  <a:pt x="221130" y="2563906"/>
                  <a:pt x="225638" y="2545418"/>
                  <a:pt x="233083" y="2528047"/>
                </a:cubicBezTo>
                <a:cubicBezTo>
                  <a:pt x="260381" y="2464353"/>
                  <a:pt x="268788" y="2456560"/>
                  <a:pt x="304800" y="2402541"/>
                </a:cubicBezTo>
                <a:cubicBezTo>
                  <a:pt x="313292" y="2360081"/>
                  <a:pt x="346233" y="2187991"/>
                  <a:pt x="358589" y="2169458"/>
                </a:cubicBezTo>
                <a:lnTo>
                  <a:pt x="394448" y="2115670"/>
                </a:lnTo>
                <a:cubicBezTo>
                  <a:pt x="401552" y="2080147"/>
                  <a:pt x="417647" y="1992283"/>
                  <a:pt x="430306" y="1954305"/>
                </a:cubicBezTo>
                <a:cubicBezTo>
                  <a:pt x="440484" y="1923772"/>
                  <a:pt x="454864" y="1894793"/>
                  <a:pt x="466165" y="1864658"/>
                </a:cubicBezTo>
                <a:cubicBezTo>
                  <a:pt x="472801" y="1846962"/>
                  <a:pt x="476650" y="1828241"/>
                  <a:pt x="484095" y="1810870"/>
                </a:cubicBezTo>
                <a:cubicBezTo>
                  <a:pt x="494623" y="1786304"/>
                  <a:pt x="509425" y="1763719"/>
                  <a:pt x="519953" y="1739153"/>
                </a:cubicBezTo>
                <a:cubicBezTo>
                  <a:pt x="560212" y="1645214"/>
                  <a:pt x="513711" y="1722019"/>
                  <a:pt x="555812" y="1595717"/>
                </a:cubicBezTo>
                <a:cubicBezTo>
                  <a:pt x="564264" y="1570361"/>
                  <a:pt x="581143" y="1548566"/>
                  <a:pt x="591671" y="1524000"/>
                </a:cubicBezTo>
                <a:cubicBezTo>
                  <a:pt x="599116" y="1506629"/>
                  <a:pt x="604408" y="1488383"/>
                  <a:pt x="609600" y="1470211"/>
                </a:cubicBezTo>
                <a:cubicBezTo>
                  <a:pt x="612587" y="1459756"/>
                  <a:pt x="634715" y="1360821"/>
                  <a:pt x="645459" y="1344705"/>
                </a:cubicBezTo>
                <a:cubicBezTo>
                  <a:pt x="659524" y="1323607"/>
                  <a:pt x="683681" y="1310932"/>
                  <a:pt x="699248" y="1290917"/>
                </a:cubicBezTo>
                <a:cubicBezTo>
                  <a:pt x="725707" y="1256899"/>
                  <a:pt x="747059" y="1219200"/>
                  <a:pt x="770965" y="1183341"/>
                </a:cubicBezTo>
                <a:cubicBezTo>
                  <a:pt x="782918" y="1165412"/>
                  <a:pt x="791587" y="1144790"/>
                  <a:pt x="806824" y="1129553"/>
                </a:cubicBezTo>
                <a:cubicBezTo>
                  <a:pt x="963949" y="972425"/>
                  <a:pt x="764644" y="1164701"/>
                  <a:pt x="914400" y="1039905"/>
                </a:cubicBezTo>
                <a:cubicBezTo>
                  <a:pt x="933879" y="1023672"/>
                  <a:pt x="948174" y="1001684"/>
                  <a:pt x="968189" y="986117"/>
                </a:cubicBezTo>
                <a:cubicBezTo>
                  <a:pt x="1060665" y="914192"/>
                  <a:pt x="1048398" y="923523"/>
                  <a:pt x="1129553" y="896470"/>
                </a:cubicBezTo>
                <a:cubicBezTo>
                  <a:pt x="1165412" y="902447"/>
                  <a:pt x="1202642" y="902904"/>
                  <a:pt x="1237130" y="914400"/>
                </a:cubicBezTo>
                <a:cubicBezTo>
                  <a:pt x="1285185" y="930418"/>
                  <a:pt x="1307253" y="974917"/>
                  <a:pt x="1344706" y="1004047"/>
                </a:cubicBezTo>
                <a:cubicBezTo>
                  <a:pt x="1378725" y="1030506"/>
                  <a:pt x="1416424" y="1051858"/>
                  <a:pt x="1452283" y="1075764"/>
                </a:cubicBezTo>
                <a:lnTo>
                  <a:pt x="1613648" y="1183341"/>
                </a:lnTo>
                <a:lnTo>
                  <a:pt x="1721224" y="1255058"/>
                </a:lnTo>
                <a:cubicBezTo>
                  <a:pt x="1739153" y="1261035"/>
                  <a:pt x="1758108" y="1264536"/>
                  <a:pt x="1775012" y="1272988"/>
                </a:cubicBezTo>
                <a:cubicBezTo>
                  <a:pt x="1794285" y="1282625"/>
                  <a:pt x="1809109" y="1300095"/>
                  <a:pt x="1828800" y="1308847"/>
                </a:cubicBezTo>
                <a:cubicBezTo>
                  <a:pt x="1863341" y="1324198"/>
                  <a:pt x="1900518" y="1332752"/>
                  <a:pt x="1936377" y="1344705"/>
                </a:cubicBezTo>
                <a:cubicBezTo>
                  <a:pt x="2143363" y="1413700"/>
                  <a:pt x="1971192" y="1361932"/>
                  <a:pt x="2474259" y="1380564"/>
                </a:cubicBezTo>
                <a:cubicBezTo>
                  <a:pt x="2510118" y="1404470"/>
                  <a:pt x="2547358" y="1426424"/>
                  <a:pt x="2581836" y="1452282"/>
                </a:cubicBezTo>
                <a:cubicBezTo>
                  <a:pt x="2605742" y="1470211"/>
                  <a:pt x="2628213" y="1490232"/>
                  <a:pt x="2653553" y="1506070"/>
                </a:cubicBezTo>
                <a:cubicBezTo>
                  <a:pt x="2676218" y="1520236"/>
                  <a:pt x="2702606" y="1527763"/>
                  <a:pt x="2725271" y="1541929"/>
                </a:cubicBezTo>
                <a:cubicBezTo>
                  <a:pt x="2750611" y="1557767"/>
                  <a:pt x="2772673" y="1578348"/>
                  <a:pt x="2796989" y="1595717"/>
                </a:cubicBezTo>
                <a:cubicBezTo>
                  <a:pt x="2814524" y="1608242"/>
                  <a:pt x="2832848" y="1619623"/>
                  <a:pt x="2850777" y="1631576"/>
                </a:cubicBezTo>
                <a:cubicBezTo>
                  <a:pt x="2910542" y="1625600"/>
                  <a:pt x="2970707" y="1622780"/>
                  <a:pt x="3030071" y="1613647"/>
                </a:cubicBezTo>
                <a:cubicBezTo>
                  <a:pt x="3048750" y="1610773"/>
                  <a:pt x="3065524" y="1600301"/>
                  <a:pt x="3083859" y="1595717"/>
                </a:cubicBezTo>
                <a:cubicBezTo>
                  <a:pt x="3124784" y="1585486"/>
                  <a:pt x="3186306" y="1580352"/>
                  <a:pt x="3227295" y="1559858"/>
                </a:cubicBezTo>
                <a:cubicBezTo>
                  <a:pt x="3246568" y="1550221"/>
                  <a:pt x="3261392" y="1532752"/>
                  <a:pt x="3281083" y="1524000"/>
                </a:cubicBezTo>
                <a:cubicBezTo>
                  <a:pt x="3315624" y="1508649"/>
                  <a:pt x="3388659" y="1488141"/>
                  <a:pt x="3388659" y="1488141"/>
                </a:cubicBezTo>
                <a:cubicBezTo>
                  <a:pt x="3472330" y="1494117"/>
                  <a:pt x="3556362" y="1496269"/>
                  <a:pt x="3639671" y="1506070"/>
                </a:cubicBezTo>
                <a:cubicBezTo>
                  <a:pt x="3658441" y="1508278"/>
                  <a:pt x="3680095" y="1510636"/>
                  <a:pt x="3693459" y="1524000"/>
                </a:cubicBezTo>
                <a:cubicBezTo>
                  <a:pt x="3706823" y="1537364"/>
                  <a:pt x="3700906" y="1562063"/>
                  <a:pt x="3711389" y="1577788"/>
                </a:cubicBezTo>
                <a:cubicBezTo>
                  <a:pt x="3725454" y="1598885"/>
                  <a:pt x="3747248" y="1613647"/>
                  <a:pt x="3765177" y="1631576"/>
                </a:cubicBezTo>
                <a:cubicBezTo>
                  <a:pt x="3771153" y="1649505"/>
                  <a:pt x="3778522" y="1667029"/>
                  <a:pt x="3783106" y="1685364"/>
                </a:cubicBezTo>
                <a:cubicBezTo>
                  <a:pt x="3796577" y="1739249"/>
                  <a:pt x="3806124" y="1836431"/>
                  <a:pt x="3836895" y="1882588"/>
                </a:cubicBezTo>
                <a:cubicBezTo>
                  <a:pt x="3848848" y="1900517"/>
                  <a:pt x="3857516" y="1921139"/>
                  <a:pt x="3872753" y="1936376"/>
                </a:cubicBezTo>
                <a:cubicBezTo>
                  <a:pt x="3887990" y="1951613"/>
                  <a:pt x="3908612" y="1960282"/>
                  <a:pt x="3926542" y="1972235"/>
                </a:cubicBezTo>
                <a:cubicBezTo>
                  <a:pt x="4022160" y="2115664"/>
                  <a:pt x="3896663" y="1942357"/>
                  <a:pt x="4016189" y="2061882"/>
                </a:cubicBezTo>
                <a:cubicBezTo>
                  <a:pt x="4031426" y="2077119"/>
                  <a:pt x="4036811" y="2100433"/>
                  <a:pt x="4052048" y="2115670"/>
                </a:cubicBezTo>
                <a:cubicBezTo>
                  <a:pt x="4067285" y="2130907"/>
                  <a:pt x="4089282" y="2137734"/>
                  <a:pt x="4105836" y="2151529"/>
                </a:cubicBezTo>
                <a:cubicBezTo>
                  <a:pt x="4125315" y="2167761"/>
                  <a:pt x="4140145" y="2189085"/>
                  <a:pt x="4159624" y="2205317"/>
                </a:cubicBezTo>
                <a:cubicBezTo>
                  <a:pt x="4205967" y="2243936"/>
                  <a:pt x="4213291" y="2241136"/>
                  <a:pt x="4267200" y="2259105"/>
                </a:cubicBezTo>
                <a:cubicBezTo>
                  <a:pt x="4309035" y="2253129"/>
                  <a:pt x="4352228" y="2253319"/>
                  <a:pt x="4392706" y="2241176"/>
                </a:cubicBezTo>
                <a:cubicBezTo>
                  <a:pt x="4434440" y="2228656"/>
                  <a:pt x="4470267" y="2176542"/>
                  <a:pt x="4500283" y="2151529"/>
                </a:cubicBezTo>
                <a:cubicBezTo>
                  <a:pt x="4516837" y="2137734"/>
                  <a:pt x="4536142" y="2127623"/>
                  <a:pt x="4554071" y="2115670"/>
                </a:cubicBezTo>
                <a:cubicBezTo>
                  <a:pt x="4680446" y="2131467"/>
                  <a:pt x="4678584" y="2115074"/>
                  <a:pt x="4769224" y="2169458"/>
                </a:cubicBezTo>
                <a:cubicBezTo>
                  <a:pt x="4806179" y="2191631"/>
                  <a:pt x="4876800" y="2241176"/>
                  <a:pt x="4876800" y="2241176"/>
                </a:cubicBezTo>
                <a:cubicBezTo>
                  <a:pt x="4888611" y="2276609"/>
                  <a:pt x="4898993" y="2323476"/>
                  <a:pt x="4930589" y="2348753"/>
                </a:cubicBezTo>
                <a:cubicBezTo>
                  <a:pt x="4945347" y="2360559"/>
                  <a:pt x="4966448" y="2360706"/>
                  <a:pt x="4984377" y="2366682"/>
                </a:cubicBezTo>
                <a:cubicBezTo>
                  <a:pt x="5138522" y="2469446"/>
                  <a:pt x="4943496" y="2346242"/>
                  <a:pt x="5091953" y="2420470"/>
                </a:cubicBezTo>
                <a:cubicBezTo>
                  <a:pt x="5111227" y="2430107"/>
                  <a:pt x="5126051" y="2447577"/>
                  <a:pt x="5145742" y="2456329"/>
                </a:cubicBezTo>
                <a:cubicBezTo>
                  <a:pt x="5180283" y="2471680"/>
                  <a:pt x="5253318" y="2492188"/>
                  <a:pt x="5253318" y="2492188"/>
                </a:cubicBezTo>
                <a:lnTo>
                  <a:pt x="5414683" y="2438400"/>
                </a:lnTo>
                <a:lnTo>
                  <a:pt x="5468471" y="2420470"/>
                </a:lnTo>
                <a:cubicBezTo>
                  <a:pt x="5528236" y="2426447"/>
                  <a:pt x="5587785" y="2441557"/>
                  <a:pt x="5647765" y="2438400"/>
                </a:cubicBezTo>
                <a:cubicBezTo>
                  <a:pt x="5702789" y="2435504"/>
                  <a:pt x="5755675" y="2415905"/>
                  <a:pt x="5809130" y="2402541"/>
                </a:cubicBezTo>
                <a:cubicBezTo>
                  <a:pt x="5827465" y="2397957"/>
                  <a:pt x="5845222" y="2391247"/>
                  <a:pt x="5862918" y="2384611"/>
                </a:cubicBezTo>
                <a:cubicBezTo>
                  <a:pt x="5956440" y="2349540"/>
                  <a:pt x="6010194" y="2327749"/>
                  <a:pt x="6096000" y="2259105"/>
                </a:cubicBezTo>
                <a:cubicBezTo>
                  <a:pt x="6196371" y="2178810"/>
                  <a:pt x="6179631" y="2187957"/>
                  <a:pt x="6293224" y="2115670"/>
                </a:cubicBezTo>
                <a:cubicBezTo>
                  <a:pt x="6357981" y="2074461"/>
                  <a:pt x="6430360" y="2038234"/>
                  <a:pt x="6490448" y="1990164"/>
                </a:cubicBezTo>
                <a:cubicBezTo>
                  <a:pt x="6516847" y="1969045"/>
                  <a:pt x="6536357" y="1940285"/>
                  <a:pt x="6562165" y="1918447"/>
                </a:cubicBezTo>
                <a:cubicBezTo>
                  <a:pt x="6614184" y="1874431"/>
                  <a:pt x="6669519" y="1834488"/>
                  <a:pt x="6723530" y="1792941"/>
                </a:cubicBezTo>
                <a:cubicBezTo>
                  <a:pt x="6747216" y="1774721"/>
                  <a:pt x="6774118" y="1760283"/>
                  <a:pt x="6795248" y="1739153"/>
                </a:cubicBezTo>
                <a:lnTo>
                  <a:pt x="7046259" y="1488141"/>
                </a:lnTo>
                <a:lnTo>
                  <a:pt x="7279342" y="1255058"/>
                </a:lnTo>
                <a:lnTo>
                  <a:pt x="7351059" y="1183341"/>
                </a:lnTo>
                <a:cubicBezTo>
                  <a:pt x="7374965" y="1159435"/>
                  <a:pt x="7395730" y="1131908"/>
                  <a:pt x="7422777" y="1111623"/>
                </a:cubicBezTo>
                <a:cubicBezTo>
                  <a:pt x="7446683" y="1093694"/>
                  <a:pt x="7472284" y="1077825"/>
                  <a:pt x="7494495" y="1057835"/>
                </a:cubicBezTo>
                <a:cubicBezTo>
                  <a:pt x="7532189" y="1023910"/>
                  <a:pt x="7602071" y="950258"/>
                  <a:pt x="7602071" y="950258"/>
                </a:cubicBezTo>
                <a:cubicBezTo>
                  <a:pt x="7633628" y="855584"/>
                  <a:pt x="7609516" y="912197"/>
                  <a:pt x="7691718" y="788894"/>
                </a:cubicBezTo>
                <a:cubicBezTo>
                  <a:pt x="7691725" y="788883"/>
                  <a:pt x="7763428" y="681328"/>
                  <a:pt x="7763436" y="681317"/>
                </a:cubicBezTo>
                <a:cubicBezTo>
                  <a:pt x="7781365" y="657411"/>
                  <a:pt x="7797546" y="632089"/>
                  <a:pt x="7817224" y="609600"/>
                </a:cubicBezTo>
                <a:cubicBezTo>
                  <a:pt x="7839487" y="584157"/>
                  <a:pt x="7867299" y="563854"/>
                  <a:pt x="7888942" y="537882"/>
                </a:cubicBezTo>
                <a:cubicBezTo>
                  <a:pt x="7927202" y="491970"/>
                  <a:pt x="7954258" y="436707"/>
                  <a:pt x="7996518" y="394447"/>
                </a:cubicBezTo>
                <a:cubicBezTo>
                  <a:pt x="8044330" y="346635"/>
                  <a:pt x="8102446" y="307271"/>
                  <a:pt x="8139953" y="251011"/>
                </a:cubicBezTo>
                <a:cubicBezTo>
                  <a:pt x="8151906" y="233082"/>
                  <a:pt x="8161496" y="213328"/>
                  <a:pt x="8175812" y="197223"/>
                </a:cubicBezTo>
                <a:cubicBezTo>
                  <a:pt x="8280635" y="79298"/>
                  <a:pt x="8262904" y="129765"/>
                  <a:pt x="8319248" y="35858"/>
                </a:cubicBezTo>
                <a:cubicBezTo>
                  <a:pt x="8326123" y="24399"/>
                  <a:pt x="8331201" y="11953"/>
                  <a:pt x="8337177" y="0"/>
                </a:cubicBezTo>
              </a:path>
            </a:pathLst>
          </a:custGeom>
          <a:noFill/>
          <a:ln w="635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ln w="0"/>
              <a:solidFill>
                <a:schemeClr val="accent1"/>
              </a:solidFill>
              <a:effectLst>
                <a:outerShdw blurRad="38100" dist="25400" dir="5400000" algn="ctr" rotWithShape="0">
                  <a:srgbClr val="6E747A">
                    <a:alpha val="43000"/>
                  </a:srgbClr>
                </a:outerShdw>
              </a:effectLst>
            </a:endParaRPr>
          </a:p>
        </p:txBody>
      </p:sp>
      <p:sp>
        <p:nvSpPr>
          <p:cNvPr id="35" name="Freeform 34">
            <a:extLst>
              <a:ext uri="{FF2B5EF4-FFF2-40B4-BE49-F238E27FC236}">
                <a16:creationId xmlns:a16="http://schemas.microsoft.com/office/drawing/2014/main" id="{94A6BF4F-0F38-FBB9-9EFA-AB31559EC1F4}"/>
              </a:ext>
            </a:extLst>
          </p:cNvPr>
          <p:cNvSpPr/>
          <p:nvPr/>
        </p:nvSpPr>
        <p:spPr>
          <a:xfrm>
            <a:off x="1685365" y="3173506"/>
            <a:ext cx="8373035" cy="3675529"/>
          </a:xfrm>
          <a:custGeom>
            <a:avLst/>
            <a:gdLst>
              <a:gd name="connsiteX0" fmla="*/ 0 w 8373035"/>
              <a:gd name="connsiteY0" fmla="*/ 1559859 h 3675529"/>
              <a:gd name="connsiteX1" fmla="*/ 53788 w 8373035"/>
              <a:gd name="connsiteY1" fmla="*/ 1434353 h 3675529"/>
              <a:gd name="connsiteX2" fmla="*/ 125506 w 8373035"/>
              <a:gd name="connsiteY2" fmla="*/ 1272988 h 3675529"/>
              <a:gd name="connsiteX3" fmla="*/ 161364 w 8373035"/>
              <a:gd name="connsiteY3" fmla="*/ 1147482 h 3675529"/>
              <a:gd name="connsiteX4" fmla="*/ 197223 w 8373035"/>
              <a:gd name="connsiteY4" fmla="*/ 1021976 h 3675529"/>
              <a:gd name="connsiteX5" fmla="*/ 251011 w 8373035"/>
              <a:gd name="connsiteY5" fmla="*/ 788894 h 3675529"/>
              <a:gd name="connsiteX6" fmla="*/ 286870 w 8373035"/>
              <a:gd name="connsiteY6" fmla="*/ 663388 h 3675529"/>
              <a:gd name="connsiteX7" fmla="*/ 322729 w 8373035"/>
              <a:gd name="connsiteY7" fmla="*/ 609600 h 3675529"/>
              <a:gd name="connsiteX8" fmla="*/ 358588 w 8373035"/>
              <a:gd name="connsiteY8" fmla="*/ 502023 h 3675529"/>
              <a:gd name="connsiteX9" fmla="*/ 484094 w 8373035"/>
              <a:gd name="connsiteY9" fmla="*/ 358588 h 3675529"/>
              <a:gd name="connsiteX10" fmla="*/ 537882 w 8373035"/>
              <a:gd name="connsiteY10" fmla="*/ 143435 h 3675529"/>
              <a:gd name="connsiteX11" fmla="*/ 609600 w 8373035"/>
              <a:gd name="connsiteY11" fmla="*/ 35859 h 3675529"/>
              <a:gd name="connsiteX12" fmla="*/ 663388 w 8373035"/>
              <a:gd name="connsiteY12" fmla="*/ 0 h 3675529"/>
              <a:gd name="connsiteX13" fmla="*/ 1021976 w 8373035"/>
              <a:gd name="connsiteY13" fmla="*/ 17929 h 3675529"/>
              <a:gd name="connsiteX14" fmla="*/ 1093694 w 8373035"/>
              <a:gd name="connsiteY14" fmla="*/ 35859 h 3675529"/>
              <a:gd name="connsiteX15" fmla="*/ 1290917 w 8373035"/>
              <a:gd name="connsiteY15" fmla="*/ 53788 h 3675529"/>
              <a:gd name="connsiteX16" fmla="*/ 1541929 w 8373035"/>
              <a:gd name="connsiteY16" fmla="*/ 89647 h 3675529"/>
              <a:gd name="connsiteX17" fmla="*/ 1595717 w 8373035"/>
              <a:gd name="connsiteY17" fmla="*/ 107576 h 3675529"/>
              <a:gd name="connsiteX18" fmla="*/ 1649506 w 8373035"/>
              <a:gd name="connsiteY18" fmla="*/ 573741 h 3675529"/>
              <a:gd name="connsiteX19" fmla="*/ 1703294 w 8373035"/>
              <a:gd name="connsiteY19" fmla="*/ 717176 h 3675529"/>
              <a:gd name="connsiteX20" fmla="*/ 1792941 w 8373035"/>
              <a:gd name="connsiteY20" fmla="*/ 1111623 h 3675529"/>
              <a:gd name="connsiteX21" fmla="*/ 1936376 w 8373035"/>
              <a:gd name="connsiteY21" fmla="*/ 1559859 h 3675529"/>
              <a:gd name="connsiteX22" fmla="*/ 2008094 w 8373035"/>
              <a:gd name="connsiteY22" fmla="*/ 1792941 h 3675529"/>
              <a:gd name="connsiteX23" fmla="*/ 2097741 w 8373035"/>
              <a:gd name="connsiteY23" fmla="*/ 2008094 h 3675529"/>
              <a:gd name="connsiteX24" fmla="*/ 2187388 w 8373035"/>
              <a:gd name="connsiteY24" fmla="*/ 2312894 h 3675529"/>
              <a:gd name="connsiteX25" fmla="*/ 2223247 w 8373035"/>
              <a:gd name="connsiteY25" fmla="*/ 2492188 h 3675529"/>
              <a:gd name="connsiteX26" fmla="*/ 2277035 w 8373035"/>
              <a:gd name="connsiteY26" fmla="*/ 2653553 h 3675529"/>
              <a:gd name="connsiteX27" fmla="*/ 2312894 w 8373035"/>
              <a:gd name="connsiteY27" fmla="*/ 2796988 h 3675529"/>
              <a:gd name="connsiteX28" fmla="*/ 2348753 w 8373035"/>
              <a:gd name="connsiteY28" fmla="*/ 3083859 h 3675529"/>
              <a:gd name="connsiteX29" fmla="*/ 2402541 w 8373035"/>
              <a:gd name="connsiteY29" fmla="*/ 3675529 h 3675529"/>
              <a:gd name="connsiteX30" fmla="*/ 2402541 w 8373035"/>
              <a:gd name="connsiteY30" fmla="*/ 3030070 h 3675529"/>
              <a:gd name="connsiteX31" fmla="*/ 2384611 w 8373035"/>
              <a:gd name="connsiteY31" fmla="*/ 2796988 h 3675529"/>
              <a:gd name="connsiteX32" fmla="*/ 2366682 w 8373035"/>
              <a:gd name="connsiteY32" fmla="*/ 2241176 h 3675529"/>
              <a:gd name="connsiteX33" fmla="*/ 2348753 w 8373035"/>
              <a:gd name="connsiteY33" fmla="*/ 2097741 h 3675529"/>
              <a:gd name="connsiteX34" fmla="*/ 2330823 w 8373035"/>
              <a:gd name="connsiteY34" fmla="*/ 1810870 h 3675529"/>
              <a:gd name="connsiteX35" fmla="*/ 2348753 w 8373035"/>
              <a:gd name="connsiteY35" fmla="*/ 735106 h 3675529"/>
              <a:gd name="connsiteX36" fmla="*/ 2366682 w 8373035"/>
              <a:gd name="connsiteY36" fmla="*/ 681318 h 3675529"/>
              <a:gd name="connsiteX37" fmla="*/ 2510117 w 8373035"/>
              <a:gd name="connsiteY37" fmla="*/ 591670 h 3675529"/>
              <a:gd name="connsiteX38" fmla="*/ 2689411 w 8373035"/>
              <a:gd name="connsiteY38" fmla="*/ 555812 h 3675529"/>
              <a:gd name="connsiteX39" fmla="*/ 2779059 w 8373035"/>
              <a:gd name="connsiteY39" fmla="*/ 537882 h 3675529"/>
              <a:gd name="connsiteX40" fmla="*/ 2886635 w 8373035"/>
              <a:gd name="connsiteY40" fmla="*/ 502023 h 3675529"/>
              <a:gd name="connsiteX41" fmla="*/ 2940423 w 8373035"/>
              <a:gd name="connsiteY41" fmla="*/ 484094 h 3675529"/>
              <a:gd name="connsiteX42" fmla="*/ 2994211 w 8373035"/>
              <a:gd name="connsiteY42" fmla="*/ 466165 h 3675529"/>
              <a:gd name="connsiteX43" fmla="*/ 3155576 w 8373035"/>
              <a:gd name="connsiteY43" fmla="*/ 448235 h 3675529"/>
              <a:gd name="connsiteX44" fmla="*/ 3263153 w 8373035"/>
              <a:gd name="connsiteY44" fmla="*/ 412376 h 3675529"/>
              <a:gd name="connsiteX45" fmla="*/ 3334870 w 8373035"/>
              <a:gd name="connsiteY45" fmla="*/ 394447 h 3675529"/>
              <a:gd name="connsiteX46" fmla="*/ 3442447 w 8373035"/>
              <a:gd name="connsiteY46" fmla="*/ 358588 h 3675529"/>
              <a:gd name="connsiteX47" fmla="*/ 3585882 w 8373035"/>
              <a:gd name="connsiteY47" fmla="*/ 376518 h 3675529"/>
              <a:gd name="connsiteX48" fmla="*/ 3657600 w 8373035"/>
              <a:gd name="connsiteY48" fmla="*/ 484094 h 3675529"/>
              <a:gd name="connsiteX49" fmla="*/ 3711388 w 8373035"/>
              <a:gd name="connsiteY49" fmla="*/ 537882 h 3675529"/>
              <a:gd name="connsiteX50" fmla="*/ 3801035 w 8373035"/>
              <a:gd name="connsiteY50" fmla="*/ 609600 h 3675529"/>
              <a:gd name="connsiteX51" fmla="*/ 3908611 w 8373035"/>
              <a:gd name="connsiteY51" fmla="*/ 681318 h 3675529"/>
              <a:gd name="connsiteX52" fmla="*/ 3962400 w 8373035"/>
              <a:gd name="connsiteY52" fmla="*/ 717176 h 3675529"/>
              <a:gd name="connsiteX53" fmla="*/ 4159623 w 8373035"/>
              <a:gd name="connsiteY53" fmla="*/ 770965 h 3675529"/>
              <a:gd name="connsiteX54" fmla="*/ 4500282 w 8373035"/>
              <a:gd name="connsiteY54" fmla="*/ 788894 h 3675529"/>
              <a:gd name="connsiteX55" fmla="*/ 4607859 w 8373035"/>
              <a:gd name="connsiteY55" fmla="*/ 824753 h 3675529"/>
              <a:gd name="connsiteX56" fmla="*/ 4715435 w 8373035"/>
              <a:gd name="connsiteY56" fmla="*/ 896470 h 3675529"/>
              <a:gd name="connsiteX57" fmla="*/ 4823011 w 8373035"/>
              <a:gd name="connsiteY57" fmla="*/ 932329 h 3675529"/>
              <a:gd name="connsiteX58" fmla="*/ 4876800 w 8373035"/>
              <a:gd name="connsiteY58" fmla="*/ 968188 h 3675529"/>
              <a:gd name="connsiteX59" fmla="*/ 5038164 w 8373035"/>
              <a:gd name="connsiteY59" fmla="*/ 986118 h 3675529"/>
              <a:gd name="connsiteX60" fmla="*/ 5145741 w 8373035"/>
              <a:gd name="connsiteY60" fmla="*/ 1004047 h 3675529"/>
              <a:gd name="connsiteX61" fmla="*/ 5342964 w 8373035"/>
              <a:gd name="connsiteY61" fmla="*/ 1057835 h 3675529"/>
              <a:gd name="connsiteX62" fmla="*/ 5432611 w 8373035"/>
              <a:gd name="connsiteY62" fmla="*/ 1075765 h 3675529"/>
              <a:gd name="connsiteX63" fmla="*/ 5737411 w 8373035"/>
              <a:gd name="connsiteY63" fmla="*/ 1093694 h 3675529"/>
              <a:gd name="connsiteX64" fmla="*/ 6364941 w 8373035"/>
              <a:gd name="connsiteY64" fmla="*/ 1075765 h 3675529"/>
              <a:gd name="connsiteX65" fmla="*/ 6454588 w 8373035"/>
              <a:gd name="connsiteY65" fmla="*/ 1057835 h 3675529"/>
              <a:gd name="connsiteX66" fmla="*/ 7942729 w 8373035"/>
              <a:gd name="connsiteY66" fmla="*/ 1075765 h 3675529"/>
              <a:gd name="connsiteX67" fmla="*/ 8373035 w 8373035"/>
              <a:gd name="connsiteY67" fmla="*/ 1075765 h 367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8373035" h="3675529">
                <a:moveTo>
                  <a:pt x="0" y="1559859"/>
                </a:moveTo>
                <a:cubicBezTo>
                  <a:pt x="17929" y="1518024"/>
                  <a:pt x="34954" y="1475789"/>
                  <a:pt x="53788" y="1434353"/>
                </a:cubicBezTo>
                <a:cubicBezTo>
                  <a:pt x="111996" y="1306294"/>
                  <a:pt x="70140" y="1420631"/>
                  <a:pt x="125506" y="1272988"/>
                </a:cubicBezTo>
                <a:cubicBezTo>
                  <a:pt x="151300" y="1204205"/>
                  <a:pt x="138757" y="1226606"/>
                  <a:pt x="161364" y="1147482"/>
                </a:cubicBezTo>
                <a:cubicBezTo>
                  <a:pt x="191319" y="1042638"/>
                  <a:pt x="169191" y="1148118"/>
                  <a:pt x="197223" y="1021976"/>
                </a:cubicBezTo>
                <a:cubicBezTo>
                  <a:pt x="252404" y="773663"/>
                  <a:pt x="163151" y="1140337"/>
                  <a:pt x="251011" y="788894"/>
                </a:cubicBezTo>
                <a:cubicBezTo>
                  <a:pt x="256754" y="765921"/>
                  <a:pt x="274011" y="689106"/>
                  <a:pt x="286870" y="663388"/>
                </a:cubicBezTo>
                <a:cubicBezTo>
                  <a:pt x="296507" y="644114"/>
                  <a:pt x="313977" y="629291"/>
                  <a:pt x="322729" y="609600"/>
                </a:cubicBezTo>
                <a:cubicBezTo>
                  <a:pt x="338081" y="575059"/>
                  <a:pt x="337621" y="533473"/>
                  <a:pt x="358588" y="502023"/>
                </a:cubicBezTo>
                <a:cubicBezTo>
                  <a:pt x="442259" y="376518"/>
                  <a:pt x="394447" y="418353"/>
                  <a:pt x="484094" y="358588"/>
                </a:cubicBezTo>
                <a:cubicBezTo>
                  <a:pt x="493056" y="304816"/>
                  <a:pt x="506312" y="190790"/>
                  <a:pt x="537882" y="143435"/>
                </a:cubicBezTo>
                <a:cubicBezTo>
                  <a:pt x="561788" y="107576"/>
                  <a:pt x="573741" y="59765"/>
                  <a:pt x="609600" y="35859"/>
                </a:cubicBezTo>
                <a:lnTo>
                  <a:pt x="663388" y="0"/>
                </a:lnTo>
                <a:cubicBezTo>
                  <a:pt x="782917" y="5976"/>
                  <a:pt x="902711" y="7990"/>
                  <a:pt x="1021976" y="17929"/>
                </a:cubicBezTo>
                <a:cubicBezTo>
                  <a:pt x="1046533" y="19975"/>
                  <a:pt x="1069268" y="32602"/>
                  <a:pt x="1093694" y="35859"/>
                </a:cubicBezTo>
                <a:cubicBezTo>
                  <a:pt x="1159127" y="44583"/>
                  <a:pt x="1225268" y="46878"/>
                  <a:pt x="1290917" y="53788"/>
                </a:cubicBezTo>
                <a:cubicBezTo>
                  <a:pt x="1342474" y="59215"/>
                  <a:pt x="1483359" y="76632"/>
                  <a:pt x="1541929" y="89647"/>
                </a:cubicBezTo>
                <a:cubicBezTo>
                  <a:pt x="1560378" y="93747"/>
                  <a:pt x="1577788" y="101600"/>
                  <a:pt x="1595717" y="107576"/>
                </a:cubicBezTo>
                <a:cubicBezTo>
                  <a:pt x="1613647" y="262964"/>
                  <a:pt x="1622322" y="419702"/>
                  <a:pt x="1649506" y="573741"/>
                </a:cubicBezTo>
                <a:cubicBezTo>
                  <a:pt x="1658380" y="624027"/>
                  <a:pt x="1689627" y="667976"/>
                  <a:pt x="1703294" y="717176"/>
                </a:cubicBezTo>
                <a:cubicBezTo>
                  <a:pt x="1899716" y="1424295"/>
                  <a:pt x="1547207" y="285059"/>
                  <a:pt x="1792941" y="1111623"/>
                </a:cubicBezTo>
                <a:cubicBezTo>
                  <a:pt x="1837646" y="1261994"/>
                  <a:pt x="1889136" y="1410265"/>
                  <a:pt x="1936376" y="1559859"/>
                </a:cubicBezTo>
                <a:cubicBezTo>
                  <a:pt x="1960855" y="1637375"/>
                  <a:pt x="1976829" y="1717905"/>
                  <a:pt x="2008094" y="1792941"/>
                </a:cubicBezTo>
                <a:lnTo>
                  <a:pt x="2097741" y="2008094"/>
                </a:lnTo>
                <a:cubicBezTo>
                  <a:pt x="2140287" y="2263376"/>
                  <a:pt x="2078006" y="1930057"/>
                  <a:pt x="2187388" y="2312894"/>
                </a:cubicBezTo>
                <a:cubicBezTo>
                  <a:pt x="2204132" y="2371497"/>
                  <a:pt x="2207736" y="2433246"/>
                  <a:pt x="2223247" y="2492188"/>
                </a:cubicBezTo>
                <a:cubicBezTo>
                  <a:pt x="2237676" y="2547019"/>
                  <a:pt x="2261037" y="2599159"/>
                  <a:pt x="2277035" y="2653553"/>
                </a:cubicBezTo>
                <a:cubicBezTo>
                  <a:pt x="2290941" y="2700834"/>
                  <a:pt x="2300941" y="2749176"/>
                  <a:pt x="2312894" y="2796988"/>
                </a:cubicBezTo>
                <a:cubicBezTo>
                  <a:pt x="2324847" y="2892612"/>
                  <a:pt x="2341068" y="2987798"/>
                  <a:pt x="2348753" y="3083859"/>
                </a:cubicBezTo>
                <a:cubicBezTo>
                  <a:pt x="2388453" y="3580124"/>
                  <a:pt x="2366019" y="3383363"/>
                  <a:pt x="2402541" y="3675529"/>
                </a:cubicBezTo>
                <a:cubicBezTo>
                  <a:pt x="2466013" y="3421638"/>
                  <a:pt x="2427944" y="3601625"/>
                  <a:pt x="2402541" y="3030070"/>
                </a:cubicBezTo>
                <a:cubicBezTo>
                  <a:pt x="2399081" y="2952223"/>
                  <a:pt x="2390588" y="2874682"/>
                  <a:pt x="2384611" y="2796988"/>
                </a:cubicBezTo>
                <a:cubicBezTo>
                  <a:pt x="2378635" y="2611717"/>
                  <a:pt x="2376175" y="2426300"/>
                  <a:pt x="2366682" y="2241176"/>
                </a:cubicBezTo>
                <a:cubicBezTo>
                  <a:pt x="2364214" y="2193055"/>
                  <a:pt x="2352754" y="2145758"/>
                  <a:pt x="2348753" y="2097741"/>
                </a:cubicBezTo>
                <a:cubicBezTo>
                  <a:pt x="2340796" y="2002262"/>
                  <a:pt x="2336800" y="1906494"/>
                  <a:pt x="2330823" y="1810870"/>
                </a:cubicBezTo>
                <a:cubicBezTo>
                  <a:pt x="2336800" y="1452282"/>
                  <a:pt x="2337373" y="1093563"/>
                  <a:pt x="2348753" y="735106"/>
                </a:cubicBezTo>
                <a:cubicBezTo>
                  <a:pt x="2349353" y="716216"/>
                  <a:pt x="2358230" y="698222"/>
                  <a:pt x="2366682" y="681318"/>
                </a:cubicBezTo>
                <a:cubicBezTo>
                  <a:pt x="2401375" y="611932"/>
                  <a:pt x="2420921" y="606536"/>
                  <a:pt x="2510117" y="591670"/>
                </a:cubicBezTo>
                <a:cubicBezTo>
                  <a:pt x="2720899" y="556541"/>
                  <a:pt x="2528946" y="591471"/>
                  <a:pt x="2689411" y="555812"/>
                </a:cubicBezTo>
                <a:cubicBezTo>
                  <a:pt x="2719160" y="549201"/>
                  <a:pt x="2749658" y="545900"/>
                  <a:pt x="2779059" y="537882"/>
                </a:cubicBezTo>
                <a:cubicBezTo>
                  <a:pt x="2815525" y="527936"/>
                  <a:pt x="2850776" y="513976"/>
                  <a:pt x="2886635" y="502023"/>
                </a:cubicBezTo>
                <a:lnTo>
                  <a:pt x="2940423" y="484094"/>
                </a:lnTo>
                <a:cubicBezTo>
                  <a:pt x="2958352" y="478118"/>
                  <a:pt x="2975427" y="468252"/>
                  <a:pt x="2994211" y="466165"/>
                </a:cubicBezTo>
                <a:lnTo>
                  <a:pt x="3155576" y="448235"/>
                </a:lnTo>
                <a:cubicBezTo>
                  <a:pt x="3191435" y="436282"/>
                  <a:pt x="3226483" y="421543"/>
                  <a:pt x="3263153" y="412376"/>
                </a:cubicBezTo>
                <a:cubicBezTo>
                  <a:pt x="3287059" y="406400"/>
                  <a:pt x="3311268" y="401528"/>
                  <a:pt x="3334870" y="394447"/>
                </a:cubicBezTo>
                <a:cubicBezTo>
                  <a:pt x="3371075" y="383586"/>
                  <a:pt x="3442447" y="358588"/>
                  <a:pt x="3442447" y="358588"/>
                </a:cubicBezTo>
                <a:cubicBezTo>
                  <a:pt x="3490259" y="364565"/>
                  <a:pt x="3540599" y="360051"/>
                  <a:pt x="3585882" y="376518"/>
                </a:cubicBezTo>
                <a:cubicBezTo>
                  <a:pt x="3661380" y="403972"/>
                  <a:pt x="3625431" y="435840"/>
                  <a:pt x="3657600" y="484094"/>
                </a:cubicBezTo>
                <a:cubicBezTo>
                  <a:pt x="3671665" y="505191"/>
                  <a:pt x="3695156" y="518403"/>
                  <a:pt x="3711388" y="537882"/>
                </a:cubicBezTo>
                <a:cubicBezTo>
                  <a:pt x="3773772" y="612742"/>
                  <a:pt x="3712735" y="580166"/>
                  <a:pt x="3801035" y="609600"/>
                </a:cubicBezTo>
                <a:cubicBezTo>
                  <a:pt x="3902995" y="711560"/>
                  <a:pt x="3804824" y="629425"/>
                  <a:pt x="3908611" y="681318"/>
                </a:cubicBezTo>
                <a:cubicBezTo>
                  <a:pt x="3927885" y="690955"/>
                  <a:pt x="3942709" y="708424"/>
                  <a:pt x="3962400" y="717176"/>
                </a:cubicBezTo>
                <a:cubicBezTo>
                  <a:pt x="4006113" y="736604"/>
                  <a:pt x="4107708" y="766639"/>
                  <a:pt x="4159623" y="770965"/>
                </a:cubicBezTo>
                <a:cubicBezTo>
                  <a:pt x="4272940" y="780408"/>
                  <a:pt x="4386729" y="782918"/>
                  <a:pt x="4500282" y="788894"/>
                </a:cubicBezTo>
                <a:cubicBezTo>
                  <a:pt x="4536141" y="800847"/>
                  <a:pt x="4576409" y="803786"/>
                  <a:pt x="4607859" y="824753"/>
                </a:cubicBezTo>
                <a:cubicBezTo>
                  <a:pt x="4643718" y="848659"/>
                  <a:pt x="4674550" y="882842"/>
                  <a:pt x="4715435" y="896470"/>
                </a:cubicBezTo>
                <a:lnTo>
                  <a:pt x="4823011" y="932329"/>
                </a:lnTo>
                <a:cubicBezTo>
                  <a:pt x="4840941" y="944282"/>
                  <a:pt x="4855895" y="962962"/>
                  <a:pt x="4876800" y="968188"/>
                </a:cubicBezTo>
                <a:cubicBezTo>
                  <a:pt x="4929303" y="981314"/>
                  <a:pt x="4984520" y="978965"/>
                  <a:pt x="5038164" y="986118"/>
                </a:cubicBezTo>
                <a:cubicBezTo>
                  <a:pt x="5074199" y="990923"/>
                  <a:pt x="5109882" y="998071"/>
                  <a:pt x="5145741" y="1004047"/>
                </a:cubicBezTo>
                <a:cubicBezTo>
                  <a:pt x="5223020" y="1029806"/>
                  <a:pt x="5241858" y="1037613"/>
                  <a:pt x="5342964" y="1057835"/>
                </a:cubicBezTo>
                <a:cubicBezTo>
                  <a:pt x="5372846" y="1063812"/>
                  <a:pt x="5402262" y="1073006"/>
                  <a:pt x="5432611" y="1075765"/>
                </a:cubicBezTo>
                <a:cubicBezTo>
                  <a:pt x="5533969" y="1084979"/>
                  <a:pt x="5635811" y="1087718"/>
                  <a:pt x="5737411" y="1093694"/>
                </a:cubicBezTo>
                <a:cubicBezTo>
                  <a:pt x="5946588" y="1087718"/>
                  <a:pt x="6155940" y="1086215"/>
                  <a:pt x="6364941" y="1075765"/>
                </a:cubicBezTo>
                <a:cubicBezTo>
                  <a:pt x="6395377" y="1074243"/>
                  <a:pt x="6424114" y="1057835"/>
                  <a:pt x="6454588" y="1057835"/>
                </a:cubicBezTo>
                <a:cubicBezTo>
                  <a:pt x="6950671" y="1057835"/>
                  <a:pt x="7446668" y="1071129"/>
                  <a:pt x="7942729" y="1075765"/>
                </a:cubicBezTo>
                <a:lnTo>
                  <a:pt x="8373035" y="1075765"/>
                </a:lnTo>
              </a:path>
            </a:pathLst>
          </a:cu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7" name="Graphic 36" descr="Angel face outline with solid fill">
            <a:extLst>
              <a:ext uri="{FF2B5EF4-FFF2-40B4-BE49-F238E27FC236}">
                <a16:creationId xmlns:a16="http://schemas.microsoft.com/office/drawing/2014/main" id="{62584D03-B1FC-8F8F-473E-392BF2EC90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3696" y="1606534"/>
            <a:ext cx="914400" cy="914400"/>
          </a:xfrm>
          <a:prstGeom prst="rect">
            <a:avLst/>
          </a:prstGeom>
        </p:spPr>
      </p:pic>
      <p:pic>
        <p:nvPicPr>
          <p:cNvPr id="39" name="Graphic 38" descr="Devil face outline with solid fill">
            <a:extLst>
              <a:ext uri="{FF2B5EF4-FFF2-40B4-BE49-F238E27FC236}">
                <a16:creationId xmlns:a16="http://schemas.microsoft.com/office/drawing/2014/main" id="{243F8B45-215B-C48F-15CC-FF97D7A8EF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69556" y="3886443"/>
            <a:ext cx="914400" cy="914400"/>
          </a:xfrm>
          <a:prstGeom prst="rect">
            <a:avLst/>
          </a:prstGeom>
        </p:spPr>
      </p:pic>
    </p:spTree>
    <p:extLst>
      <p:ext uri="{BB962C8B-B14F-4D97-AF65-F5344CB8AC3E}">
        <p14:creationId xmlns:p14="http://schemas.microsoft.com/office/powerpoint/2010/main" val="4011693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9A19DED-1101-74EE-82B8-A6A115786D81}"/>
              </a:ext>
            </a:extLst>
          </p:cNvPr>
          <p:cNvSpPr>
            <a:spLocks noGrp="1"/>
          </p:cNvSpPr>
          <p:nvPr>
            <p:ph type="dt" sz="half" idx="10"/>
          </p:nvPr>
        </p:nvSpPr>
        <p:spPr/>
        <p:txBody>
          <a:bodyPr/>
          <a:lstStyle/>
          <a:p>
            <a:fld id="{95A55E3D-0811-674B-B2E0-4EABADAECF40}" type="datetime1">
              <a:rPr lang="fi-FI" smtClean="0"/>
              <a:t>7.5.2024</a:t>
            </a:fld>
            <a:endParaRPr lang="en-GB"/>
          </a:p>
        </p:txBody>
      </p:sp>
      <p:sp>
        <p:nvSpPr>
          <p:cNvPr id="5" name="Footer Placeholder 4">
            <a:extLst>
              <a:ext uri="{FF2B5EF4-FFF2-40B4-BE49-F238E27FC236}">
                <a16:creationId xmlns:a16="http://schemas.microsoft.com/office/drawing/2014/main" id="{7504FC1A-7AFC-9C77-2AA9-E659CABC767E}"/>
              </a:ext>
            </a:extLst>
          </p:cNvPr>
          <p:cNvSpPr>
            <a:spLocks noGrp="1"/>
          </p:cNvSpPr>
          <p:nvPr>
            <p:ph type="ftr" sz="quarter" idx="11"/>
          </p:nvPr>
        </p:nvSpPr>
        <p:spPr/>
        <p:txBody>
          <a:bodyPr/>
          <a:lstStyle/>
          <a:p>
            <a:r>
              <a:rPr lang="en-GB"/>
              <a:t>DI Dr.techn. Alexander Jung</a:t>
            </a:r>
          </a:p>
        </p:txBody>
      </p:sp>
      <p:sp>
        <p:nvSpPr>
          <p:cNvPr id="6" name="Slide Number Placeholder 5">
            <a:extLst>
              <a:ext uri="{FF2B5EF4-FFF2-40B4-BE49-F238E27FC236}">
                <a16:creationId xmlns:a16="http://schemas.microsoft.com/office/drawing/2014/main" id="{AE8722AB-3F13-C91D-A752-94A23D83CC54}"/>
              </a:ext>
            </a:extLst>
          </p:cNvPr>
          <p:cNvSpPr>
            <a:spLocks noGrp="1"/>
          </p:cNvSpPr>
          <p:nvPr>
            <p:ph type="sldNum" sz="quarter" idx="12"/>
          </p:nvPr>
        </p:nvSpPr>
        <p:spPr/>
        <p:txBody>
          <a:bodyPr/>
          <a:lstStyle/>
          <a:p>
            <a:fld id="{1769BA03-D485-7647-B394-D5FA64CC5371}" type="slidenum">
              <a:rPr lang="en-GB" smtClean="0"/>
              <a:t>49</a:t>
            </a:fld>
            <a:endParaRPr lang="en-GB"/>
          </a:p>
        </p:txBody>
      </p:sp>
      <p:sp>
        <p:nvSpPr>
          <p:cNvPr id="8" name="Title 7">
            <a:extLst>
              <a:ext uri="{FF2B5EF4-FFF2-40B4-BE49-F238E27FC236}">
                <a16:creationId xmlns:a16="http://schemas.microsoft.com/office/drawing/2014/main" id="{4AD857A5-0B17-47D4-59B7-C2FA9F3B8E6D}"/>
              </a:ext>
            </a:extLst>
          </p:cNvPr>
          <p:cNvSpPr>
            <a:spLocks noGrp="1"/>
          </p:cNvSpPr>
          <p:nvPr>
            <p:ph type="title"/>
          </p:nvPr>
        </p:nvSpPr>
        <p:spPr>
          <a:xfrm>
            <a:off x="159123" y="-93643"/>
            <a:ext cx="11530854" cy="1643984"/>
          </a:xfrm>
        </p:spPr>
        <p:txBody>
          <a:bodyPr>
            <a:noAutofit/>
          </a:bodyPr>
          <a:lstStyle/>
          <a:p>
            <a:r>
              <a:rPr lang="de-DE" sz="7200" b="1" dirty="0">
                <a:latin typeface="+mn-lt"/>
              </a:rPr>
              <a:t>Dezentrale Gesundheitsdaten</a:t>
            </a:r>
          </a:p>
        </p:txBody>
      </p:sp>
      <p:pic>
        <p:nvPicPr>
          <p:cNvPr id="3" name="Picture 2">
            <a:extLst>
              <a:ext uri="{FF2B5EF4-FFF2-40B4-BE49-F238E27FC236}">
                <a16:creationId xmlns:a16="http://schemas.microsoft.com/office/drawing/2014/main" id="{2C5F7107-87FA-8B24-315F-B303952A682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09800" y="1381580"/>
            <a:ext cx="7106771" cy="4748071"/>
          </a:xfrm>
          <a:prstGeom prst="rect">
            <a:avLst/>
          </a:prstGeom>
        </p:spPr>
      </p:pic>
    </p:spTree>
    <p:extLst>
      <p:ext uri="{BB962C8B-B14F-4D97-AF65-F5344CB8AC3E}">
        <p14:creationId xmlns:p14="http://schemas.microsoft.com/office/powerpoint/2010/main" val="710461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654CD-E5D4-A6C9-5EB3-96FF9DA6CC80}"/>
              </a:ext>
            </a:extLst>
          </p:cNvPr>
          <p:cNvSpPr>
            <a:spLocks noGrp="1"/>
          </p:cNvSpPr>
          <p:nvPr>
            <p:ph type="title"/>
          </p:nvPr>
        </p:nvSpPr>
        <p:spPr>
          <a:xfrm>
            <a:off x="554970" y="331444"/>
            <a:ext cx="10515600" cy="1325563"/>
          </a:xfrm>
        </p:spPr>
        <p:txBody>
          <a:bodyPr>
            <a:normAutofit/>
          </a:bodyPr>
          <a:lstStyle/>
          <a:p>
            <a:r>
              <a:rPr lang="de-DE" sz="5400" b="1" dirty="0"/>
              <a:t>Lernziele für diesen Vortrag. </a:t>
            </a:r>
          </a:p>
        </p:txBody>
      </p:sp>
      <p:sp>
        <p:nvSpPr>
          <p:cNvPr id="4" name="Date Placeholder 3">
            <a:extLst>
              <a:ext uri="{FF2B5EF4-FFF2-40B4-BE49-F238E27FC236}">
                <a16:creationId xmlns:a16="http://schemas.microsoft.com/office/drawing/2014/main" id="{4D5ACD73-5329-DFA2-103F-89DD5193A544}"/>
              </a:ext>
            </a:extLst>
          </p:cNvPr>
          <p:cNvSpPr>
            <a:spLocks noGrp="1"/>
          </p:cNvSpPr>
          <p:nvPr>
            <p:ph type="dt" sz="half" idx="10"/>
          </p:nvPr>
        </p:nvSpPr>
        <p:spPr/>
        <p:txBody>
          <a:bodyPr/>
          <a:lstStyle/>
          <a:p>
            <a:fld id="{6E129FD7-897B-FF41-B9C7-5CB302684F46}" type="datetime1">
              <a:rPr lang="fi-FI" smtClean="0"/>
              <a:t>7.5.2024</a:t>
            </a:fld>
            <a:endParaRPr lang="en-GB" dirty="0"/>
          </a:p>
        </p:txBody>
      </p:sp>
      <p:sp>
        <p:nvSpPr>
          <p:cNvPr id="5" name="Footer Placeholder 4">
            <a:extLst>
              <a:ext uri="{FF2B5EF4-FFF2-40B4-BE49-F238E27FC236}">
                <a16:creationId xmlns:a16="http://schemas.microsoft.com/office/drawing/2014/main" id="{F66C4C31-AF77-14FA-D1BF-9CAFB5438342}"/>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E6351D97-C295-4853-6A6B-D95EF4F5EBBE}"/>
              </a:ext>
            </a:extLst>
          </p:cNvPr>
          <p:cNvSpPr>
            <a:spLocks noGrp="1"/>
          </p:cNvSpPr>
          <p:nvPr>
            <p:ph type="sldNum" sz="quarter" idx="12"/>
          </p:nvPr>
        </p:nvSpPr>
        <p:spPr/>
        <p:txBody>
          <a:bodyPr/>
          <a:lstStyle/>
          <a:p>
            <a:fld id="{1769BA03-D485-7647-B394-D5FA64CC5371}" type="slidenum">
              <a:rPr lang="en-GB" smtClean="0"/>
              <a:pPr/>
              <a:t>5</a:t>
            </a:fld>
            <a:endParaRPr lang="en-GB" dirty="0"/>
          </a:p>
        </p:txBody>
      </p:sp>
      <p:sp>
        <p:nvSpPr>
          <p:cNvPr id="3" name="TextBox 2">
            <a:extLst>
              <a:ext uri="{FF2B5EF4-FFF2-40B4-BE49-F238E27FC236}">
                <a16:creationId xmlns:a16="http://schemas.microsoft.com/office/drawing/2014/main" id="{3ED605AB-DC6F-D11C-7074-2D571FC85DF8}"/>
              </a:ext>
            </a:extLst>
          </p:cNvPr>
          <p:cNvSpPr txBox="1"/>
          <p:nvPr/>
        </p:nvSpPr>
        <p:spPr>
          <a:xfrm>
            <a:off x="726211" y="1855211"/>
            <a:ext cx="10627589" cy="3477875"/>
          </a:xfrm>
          <a:prstGeom prst="rect">
            <a:avLst/>
          </a:prstGeom>
          <a:noFill/>
        </p:spPr>
        <p:txBody>
          <a:bodyPr wrap="none" rtlCol="0">
            <a:spAutoFit/>
          </a:bodyPr>
          <a:lstStyle/>
          <a:p>
            <a:pPr marL="285750" indent="-285750">
              <a:buFont typeface="Arial" panose="020B0604020202020204" pitchFamily="34" charset="0"/>
              <a:buChar char="•"/>
            </a:pPr>
            <a:r>
              <a:rPr lang="de-DE" sz="4400" dirty="0"/>
              <a:t>Bewusstsein für Verbreitung von KI im Alltag</a:t>
            </a:r>
          </a:p>
          <a:p>
            <a:pPr marL="285750" indent="-285750">
              <a:buFont typeface="Arial" panose="020B0604020202020204" pitchFamily="34" charset="0"/>
              <a:buChar char="•"/>
            </a:pPr>
            <a:endParaRPr lang="de-DE" sz="4400" dirty="0"/>
          </a:p>
          <a:p>
            <a:pPr marL="285750" indent="-285750">
              <a:buFont typeface="Arial" panose="020B0604020202020204" pitchFamily="34" charset="0"/>
              <a:buChar char="•"/>
            </a:pPr>
            <a:r>
              <a:rPr lang="de-DE" sz="4400" dirty="0"/>
              <a:t>KI Funktionsprinzip</a:t>
            </a:r>
          </a:p>
          <a:p>
            <a:pPr marL="285750" indent="-285750">
              <a:buFont typeface="Arial" panose="020B0604020202020204" pitchFamily="34" charset="0"/>
              <a:buChar char="•"/>
            </a:pPr>
            <a:endParaRPr lang="de-DE" sz="4400" dirty="0"/>
          </a:p>
          <a:p>
            <a:pPr marL="285750" indent="-285750">
              <a:buFont typeface="Arial" panose="020B0604020202020204" pitchFamily="34" charset="0"/>
              <a:buChar char="•"/>
            </a:pPr>
            <a:r>
              <a:rPr lang="de-DE" sz="4400" dirty="0"/>
              <a:t>KI Anwendungen im Gesundheitswesen</a:t>
            </a:r>
          </a:p>
        </p:txBody>
      </p:sp>
    </p:spTree>
    <p:extLst>
      <p:ext uri="{BB962C8B-B14F-4D97-AF65-F5344CB8AC3E}">
        <p14:creationId xmlns:p14="http://schemas.microsoft.com/office/powerpoint/2010/main" val="26362871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6B628-9527-7DC0-053B-C77244BE615F}"/>
              </a:ext>
            </a:extLst>
          </p:cNvPr>
          <p:cNvSpPr>
            <a:spLocks noGrp="1"/>
          </p:cNvSpPr>
          <p:nvPr>
            <p:ph type="title"/>
          </p:nvPr>
        </p:nvSpPr>
        <p:spPr>
          <a:xfrm>
            <a:off x="235795" y="165474"/>
            <a:ext cx="10233538" cy="1776673"/>
          </a:xfrm>
        </p:spPr>
        <p:txBody>
          <a:bodyPr>
            <a:noAutofit/>
          </a:bodyPr>
          <a:lstStyle/>
          <a:p>
            <a:r>
              <a:rPr lang="de-AT" sz="8800" b="1" dirty="0"/>
              <a:t>Herausforderungen</a:t>
            </a:r>
          </a:p>
        </p:txBody>
      </p:sp>
      <p:sp>
        <p:nvSpPr>
          <p:cNvPr id="4" name="Date Placeholder 3">
            <a:extLst>
              <a:ext uri="{FF2B5EF4-FFF2-40B4-BE49-F238E27FC236}">
                <a16:creationId xmlns:a16="http://schemas.microsoft.com/office/drawing/2014/main" id="{89A19DED-1101-74EE-82B8-A6A115786D81}"/>
              </a:ext>
            </a:extLst>
          </p:cNvPr>
          <p:cNvSpPr>
            <a:spLocks noGrp="1"/>
          </p:cNvSpPr>
          <p:nvPr>
            <p:ph type="dt" sz="half" idx="10"/>
          </p:nvPr>
        </p:nvSpPr>
        <p:spPr/>
        <p:txBody>
          <a:bodyPr/>
          <a:lstStyle/>
          <a:p>
            <a:fld id="{95A55E3D-0811-674B-B2E0-4EABADAECF40}" type="datetime1">
              <a:rPr lang="fi-FI" smtClean="0"/>
              <a:t>7.5.2024</a:t>
            </a:fld>
            <a:endParaRPr lang="en-GB"/>
          </a:p>
        </p:txBody>
      </p:sp>
      <p:sp>
        <p:nvSpPr>
          <p:cNvPr id="5" name="Footer Placeholder 4">
            <a:extLst>
              <a:ext uri="{FF2B5EF4-FFF2-40B4-BE49-F238E27FC236}">
                <a16:creationId xmlns:a16="http://schemas.microsoft.com/office/drawing/2014/main" id="{7504FC1A-7AFC-9C77-2AA9-E659CABC767E}"/>
              </a:ext>
            </a:extLst>
          </p:cNvPr>
          <p:cNvSpPr>
            <a:spLocks noGrp="1"/>
          </p:cNvSpPr>
          <p:nvPr>
            <p:ph type="ftr" sz="quarter" idx="11"/>
          </p:nvPr>
        </p:nvSpPr>
        <p:spPr/>
        <p:txBody>
          <a:bodyPr/>
          <a:lstStyle/>
          <a:p>
            <a:r>
              <a:rPr lang="en-GB"/>
              <a:t>DI Dr.techn. Alexander Jung</a:t>
            </a:r>
          </a:p>
        </p:txBody>
      </p:sp>
      <p:sp>
        <p:nvSpPr>
          <p:cNvPr id="6" name="Slide Number Placeholder 5">
            <a:extLst>
              <a:ext uri="{FF2B5EF4-FFF2-40B4-BE49-F238E27FC236}">
                <a16:creationId xmlns:a16="http://schemas.microsoft.com/office/drawing/2014/main" id="{AE8722AB-3F13-C91D-A752-94A23D83CC54}"/>
              </a:ext>
            </a:extLst>
          </p:cNvPr>
          <p:cNvSpPr>
            <a:spLocks noGrp="1"/>
          </p:cNvSpPr>
          <p:nvPr>
            <p:ph type="sldNum" sz="quarter" idx="12"/>
          </p:nvPr>
        </p:nvSpPr>
        <p:spPr/>
        <p:txBody>
          <a:bodyPr/>
          <a:lstStyle/>
          <a:p>
            <a:fld id="{1769BA03-D485-7647-B394-D5FA64CC5371}" type="slidenum">
              <a:rPr lang="en-GB" smtClean="0"/>
              <a:t>50</a:t>
            </a:fld>
            <a:endParaRPr lang="en-GB"/>
          </a:p>
        </p:txBody>
      </p:sp>
      <p:sp>
        <p:nvSpPr>
          <p:cNvPr id="3" name="TextBox 2">
            <a:extLst>
              <a:ext uri="{FF2B5EF4-FFF2-40B4-BE49-F238E27FC236}">
                <a16:creationId xmlns:a16="http://schemas.microsoft.com/office/drawing/2014/main" id="{EAAD6F70-E54E-9E11-FFD8-4CAA1DEDA534}"/>
              </a:ext>
            </a:extLst>
          </p:cNvPr>
          <p:cNvSpPr txBox="1"/>
          <p:nvPr/>
        </p:nvSpPr>
        <p:spPr>
          <a:xfrm>
            <a:off x="235795" y="2241177"/>
            <a:ext cx="11956205" cy="3170099"/>
          </a:xfrm>
          <a:prstGeom prst="rect">
            <a:avLst/>
          </a:prstGeom>
          <a:noFill/>
        </p:spPr>
        <p:txBody>
          <a:bodyPr wrap="square" rtlCol="0">
            <a:spAutoFit/>
          </a:bodyPr>
          <a:lstStyle/>
          <a:p>
            <a:pPr marL="285750" indent="-285750">
              <a:buFont typeface="Arial" panose="020B0604020202020204" pitchFamily="34" charset="0"/>
              <a:buChar char="•"/>
            </a:pPr>
            <a:r>
              <a:rPr lang="de-DE" sz="4000" dirty="0"/>
              <a:t>KI braucht viele Datenpunkte für Training</a:t>
            </a:r>
          </a:p>
          <a:p>
            <a:pPr marL="285750" indent="-285750">
              <a:buFont typeface="Arial" panose="020B0604020202020204" pitchFamily="34" charset="0"/>
              <a:buChar char="•"/>
            </a:pPr>
            <a:endParaRPr lang="de-DE" sz="4000" dirty="0"/>
          </a:p>
          <a:p>
            <a:pPr marL="285750" indent="-285750">
              <a:buFont typeface="Arial" panose="020B0604020202020204" pitchFamily="34" charset="0"/>
              <a:buChar char="•"/>
            </a:pPr>
            <a:r>
              <a:rPr lang="de-DE" sz="4000" dirty="0">
                <a:solidFill>
                  <a:srgbClr val="FF0000"/>
                </a:solidFill>
              </a:rPr>
              <a:t>Datenpunkte nicht frei zugänglich (Privatsphäre)! </a:t>
            </a:r>
          </a:p>
          <a:p>
            <a:pPr marL="285750" indent="-285750">
              <a:buFont typeface="Arial" panose="020B0604020202020204" pitchFamily="34" charset="0"/>
              <a:buChar char="•"/>
            </a:pPr>
            <a:endParaRPr lang="de-DE" sz="4000" dirty="0"/>
          </a:p>
          <a:p>
            <a:pPr marL="285750" indent="-285750">
              <a:buFont typeface="Arial" panose="020B0604020202020204" pitchFamily="34" charset="0"/>
              <a:buChar char="•"/>
            </a:pPr>
            <a:r>
              <a:rPr lang="de-DE" sz="4000" dirty="0"/>
              <a:t>Medizin KI benötigt hohe Zuverlässigkeit</a:t>
            </a:r>
          </a:p>
        </p:txBody>
      </p:sp>
    </p:spTree>
    <p:extLst>
      <p:ext uri="{BB962C8B-B14F-4D97-AF65-F5344CB8AC3E}">
        <p14:creationId xmlns:p14="http://schemas.microsoft.com/office/powerpoint/2010/main" val="23667741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EAC5-2ABC-E932-D391-A85E4AEF7578}"/>
              </a:ext>
            </a:extLst>
          </p:cNvPr>
          <p:cNvSpPr>
            <a:spLocks noGrp="1"/>
          </p:cNvSpPr>
          <p:nvPr>
            <p:ph type="title"/>
          </p:nvPr>
        </p:nvSpPr>
        <p:spPr>
          <a:xfrm>
            <a:off x="838199" y="365126"/>
            <a:ext cx="9205969" cy="1243804"/>
          </a:xfrm>
        </p:spPr>
        <p:txBody>
          <a:bodyPr>
            <a:noAutofit/>
          </a:bodyPr>
          <a:lstStyle/>
          <a:p>
            <a:r>
              <a:rPr lang="de-DE" sz="8800" b="1" dirty="0"/>
              <a:t>Föderales Lernen </a:t>
            </a:r>
          </a:p>
        </p:txBody>
      </p:sp>
      <p:sp>
        <p:nvSpPr>
          <p:cNvPr id="4" name="Date Placeholder 3">
            <a:extLst>
              <a:ext uri="{FF2B5EF4-FFF2-40B4-BE49-F238E27FC236}">
                <a16:creationId xmlns:a16="http://schemas.microsoft.com/office/drawing/2014/main" id="{9BAAB9C5-3E5D-475E-5869-D8ACC3BCFC40}"/>
              </a:ext>
            </a:extLst>
          </p:cNvPr>
          <p:cNvSpPr>
            <a:spLocks noGrp="1"/>
          </p:cNvSpPr>
          <p:nvPr>
            <p:ph type="dt" sz="half" idx="10"/>
          </p:nvPr>
        </p:nvSpPr>
        <p:spPr/>
        <p:txBody>
          <a:bodyPr/>
          <a:lstStyle/>
          <a:p>
            <a:fld id="{6E129FD7-897B-FF41-B9C7-5CB302684F46}" type="datetime1">
              <a:rPr lang="fi-FI" smtClean="0"/>
              <a:t>7.5.2024</a:t>
            </a:fld>
            <a:endParaRPr lang="en-GB" dirty="0"/>
          </a:p>
        </p:txBody>
      </p:sp>
      <p:sp>
        <p:nvSpPr>
          <p:cNvPr id="5" name="Footer Placeholder 4">
            <a:extLst>
              <a:ext uri="{FF2B5EF4-FFF2-40B4-BE49-F238E27FC236}">
                <a16:creationId xmlns:a16="http://schemas.microsoft.com/office/drawing/2014/main" id="{7AD525DC-4568-7B8E-DCD7-B0086AB57475}"/>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37CBEEF2-A96B-0520-DACB-201BF91246A4}"/>
              </a:ext>
            </a:extLst>
          </p:cNvPr>
          <p:cNvSpPr>
            <a:spLocks noGrp="1"/>
          </p:cNvSpPr>
          <p:nvPr>
            <p:ph type="sldNum" sz="quarter" idx="12"/>
          </p:nvPr>
        </p:nvSpPr>
        <p:spPr/>
        <p:txBody>
          <a:bodyPr/>
          <a:lstStyle/>
          <a:p>
            <a:fld id="{1769BA03-D485-7647-B394-D5FA64CC5371}" type="slidenum">
              <a:rPr lang="en-GB" smtClean="0"/>
              <a:pPr/>
              <a:t>51</a:t>
            </a:fld>
            <a:endParaRPr lang="en-GB" dirty="0"/>
          </a:p>
        </p:txBody>
      </p:sp>
      <p:cxnSp>
        <p:nvCxnSpPr>
          <p:cNvPr id="7" name="Straight Arrow Connector 6">
            <a:extLst>
              <a:ext uri="{FF2B5EF4-FFF2-40B4-BE49-F238E27FC236}">
                <a16:creationId xmlns:a16="http://schemas.microsoft.com/office/drawing/2014/main" id="{45D6593F-205F-5570-B4BF-5928DC5CDBD8}"/>
              </a:ext>
            </a:extLst>
          </p:cNvPr>
          <p:cNvCxnSpPr>
            <a:cxnSpLocks/>
          </p:cNvCxnSpPr>
          <p:nvPr/>
        </p:nvCxnSpPr>
        <p:spPr>
          <a:xfrm>
            <a:off x="1089212" y="3096134"/>
            <a:ext cx="249667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B8D37E-770A-7D26-0D08-650296732734}"/>
              </a:ext>
            </a:extLst>
          </p:cNvPr>
          <p:cNvCxnSpPr>
            <a:cxnSpLocks/>
          </p:cNvCxnSpPr>
          <p:nvPr/>
        </p:nvCxnSpPr>
        <p:spPr>
          <a:xfrm flipV="1">
            <a:off x="1456114" y="1764597"/>
            <a:ext cx="0" cy="1664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9A9EAC1-A02E-0179-33B4-B8EEBBF3560C}"/>
              </a:ext>
            </a:extLst>
          </p:cNvPr>
          <p:cNvSpPr/>
          <p:nvPr/>
        </p:nvSpPr>
        <p:spPr>
          <a:xfrm>
            <a:off x="1863557" y="229949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B132DD0C-B93F-F396-135D-C957A480E6EC}"/>
              </a:ext>
            </a:extLst>
          </p:cNvPr>
          <p:cNvSpPr/>
          <p:nvPr/>
        </p:nvSpPr>
        <p:spPr>
          <a:xfrm>
            <a:off x="2467945" y="257590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9F1390FB-31EA-8637-C7FC-B48F2CC8F31F}"/>
              </a:ext>
            </a:extLst>
          </p:cNvPr>
          <p:cNvSpPr/>
          <p:nvPr/>
        </p:nvSpPr>
        <p:spPr>
          <a:xfrm>
            <a:off x="2309071" y="201374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E5996153-59C8-035F-3795-D3AF6FD743EC}"/>
              </a:ext>
            </a:extLst>
          </p:cNvPr>
          <p:cNvSpPr/>
          <p:nvPr/>
        </p:nvSpPr>
        <p:spPr>
          <a:xfrm>
            <a:off x="2754585" y="213100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5" name="Straight Arrow Connector 34">
            <a:extLst>
              <a:ext uri="{FF2B5EF4-FFF2-40B4-BE49-F238E27FC236}">
                <a16:creationId xmlns:a16="http://schemas.microsoft.com/office/drawing/2014/main" id="{87FD743C-F2A7-C940-DF24-BEA3DAC2E0D7}"/>
              </a:ext>
            </a:extLst>
          </p:cNvPr>
          <p:cNvCxnSpPr>
            <a:cxnSpLocks/>
          </p:cNvCxnSpPr>
          <p:nvPr/>
        </p:nvCxnSpPr>
        <p:spPr>
          <a:xfrm>
            <a:off x="7547504" y="3075243"/>
            <a:ext cx="249667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3AE0A6C-3371-3741-3F1E-F0A091F899F6}"/>
              </a:ext>
            </a:extLst>
          </p:cNvPr>
          <p:cNvCxnSpPr>
            <a:cxnSpLocks/>
          </p:cNvCxnSpPr>
          <p:nvPr/>
        </p:nvCxnSpPr>
        <p:spPr>
          <a:xfrm flipV="1">
            <a:off x="7914406" y="1743706"/>
            <a:ext cx="0" cy="1664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CA3237A7-9BD8-18B9-D0A4-3A9A0B781EBE}"/>
              </a:ext>
            </a:extLst>
          </p:cNvPr>
          <p:cNvSpPr/>
          <p:nvPr/>
        </p:nvSpPr>
        <p:spPr>
          <a:xfrm>
            <a:off x="8321849" y="227859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8" name="Oval 37">
            <a:extLst>
              <a:ext uri="{FF2B5EF4-FFF2-40B4-BE49-F238E27FC236}">
                <a16:creationId xmlns:a16="http://schemas.microsoft.com/office/drawing/2014/main" id="{366ECDD9-60DD-A0ED-5BDA-462A7510D993}"/>
              </a:ext>
            </a:extLst>
          </p:cNvPr>
          <p:cNvSpPr/>
          <p:nvPr/>
        </p:nvSpPr>
        <p:spPr>
          <a:xfrm>
            <a:off x="8926237" y="255501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9" name="Oval 38">
            <a:extLst>
              <a:ext uri="{FF2B5EF4-FFF2-40B4-BE49-F238E27FC236}">
                <a16:creationId xmlns:a16="http://schemas.microsoft.com/office/drawing/2014/main" id="{FEE8EAE8-589E-C649-162D-4138690A7449}"/>
              </a:ext>
            </a:extLst>
          </p:cNvPr>
          <p:cNvSpPr/>
          <p:nvPr/>
        </p:nvSpPr>
        <p:spPr>
          <a:xfrm>
            <a:off x="8767363" y="199284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0" name="Oval 39">
            <a:extLst>
              <a:ext uri="{FF2B5EF4-FFF2-40B4-BE49-F238E27FC236}">
                <a16:creationId xmlns:a16="http://schemas.microsoft.com/office/drawing/2014/main" id="{1076672D-6410-5E71-4DE8-C2CEF7F4BBE0}"/>
              </a:ext>
            </a:extLst>
          </p:cNvPr>
          <p:cNvSpPr/>
          <p:nvPr/>
        </p:nvSpPr>
        <p:spPr>
          <a:xfrm>
            <a:off x="9212877" y="21101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41" name="Straight Arrow Connector 40">
            <a:extLst>
              <a:ext uri="{FF2B5EF4-FFF2-40B4-BE49-F238E27FC236}">
                <a16:creationId xmlns:a16="http://schemas.microsoft.com/office/drawing/2014/main" id="{4DB71B1F-FB3B-EF6D-6BB9-D5EBAEE2F76C}"/>
              </a:ext>
            </a:extLst>
          </p:cNvPr>
          <p:cNvCxnSpPr>
            <a:cxnSpLocks/>
          </p:cNvCxnSpPr>
          <p:nvPr/>
        </p:nvCxnSpPr>
        <p:spPr>
          <a:xfrm>
            <a:off x="4153721" y="5607305"/>
            <a:ext cx="249667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1627ED0-5392-0CA3-DA88-B5DA4CFF024C}"/>
              </a:ext>
            </a:extLst>
          </p:cNvPr>
          <p:cNvCxnSpPr>
            <a:cxnSpLocks/>
          </p:cNvCxnSpPr>
          <p:nvPr/>
        </p:nvCxnSpPr>
        <p:spPr>
          <a:xfrm flipV="1">
            <a:off x="4520623" y="4275768"/>
            <a:ext cx="0" cy="1664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07532DF3-166D-4ECF-8D7E-7144AAB214A7}"/>
              </a:ext>
            </a:extLst>
          </p:cNvPr>
          <p:cNvSpPr/>
          <p:nvPr/>
        </p:nvSpPr>
        <p:spPr>
          <a:xfrm>
            <a:off x="4928066" y="481066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4" name="Oval 43">
            <a:extLst>
              <a:ext uri="{FF2B5EF4-FFF2-40B4-BE49-F238E27FC236}">
                <a16:creationId xmlns:a16="http://schemas.microsoft.com/office/drawing/2014/main" id="{41EFCE4C-0A60-F1B8-368C-CDEF6D9128F7}"/>
              </a:ext>
            </a:extLst>
          </p:cNvPr>
          <p:cNvSpPr/>
          <p:nvPr/>
        </p:nvSpPr>
        <p:spPr>
          <a:xfrm>
            <a:off x="5532454" y="50870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5" name="Oval 44">
            <a:extLst>
              <a:ext uri="{FF2B5EF4-FFF2-40B4-BE49-F238E27FC236}">
                <a16:creationId xmlns:a16="http://schemas.microsoft.com/office/drawing/2014/main" id="{4741CEDD-1C70-6AE8-137B-F413299E0E88}"/>
              </a:ext>
            </a:extLst>
          </p:cNvPr>
          <p:cNvSpPr/>
          <p:nvPr/>
        </p:nvSpPr>
        <p:spPr>
          <a:xfrm>
            <a:off x="5373580" y="452491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6" name="Oval 45">
            <a:extLst>
              <a:ext uri="{FF2B5EF4-FFF2-40B4-BE49-F238E27FC236}">
                <a16:creationId xmlns:a16="http://schemas.microsoft.com/office/drawing/2014/main" id="{CA5C1D2A-8441-D0F9-017D-702B429D9223}"/>
              </a:ext>
            </a:extLst>
          </p:cNvPr>
          <p:cNvSpPr/>
          <p:nvPr/>
        </p:nvSpPr>
        <p:spPr>
          <a:xfrm>
            <a:off x="5819094" y="464217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3" name="Freeform 52">
            <a:extLst>
              <a:ext uri="{FF2B5EF4-FFF2-40B4-BE49-F238E27FC236}">
                <a16:creationId xmlns:a16="http://schemas.microsoft.com/office/drawing/2014/main" id="{668741D9-4389-6C15-CC20-8FBF4F2F2CA1}"/>
              </a:ext>
            </a:extLst>
          </p:cNvPr>
          <p:cNvSpPr/>
          <p:nvPr/>
        </p:nvSpPr>
        <p:spPr>
          <a:xfrm>
            <a:off x="1667435" y="1721224"/>
            <a:ext cx="1667436" cy="1237129"/>
          </a:xfrm>
          <a:custGeom>
            <a:avLst/>
            <a:gdLst>
              <a:gd name="connsiteX0" fmla="*/ 0 w 1667436"/>
              <a:gd name="connsiteY0" fmla="*/ 1237129 h 1237129"/>
              <a:gd name="connsiteX1" fmla="*/ 35859 w 1667436"/>
              <a:gd name="connsiteY1" fmla="*/ 1057835 h 1237129"/>
              <a:gd name="connsiteX2" fmla="*/ 53789 w 1667436"/>
              <a:gd name="connsiteY2" fmla="*/ 986117 h 1237129"/>
              <a:gd name="connsiteX3" fmla="*/ 89647 w 1667436"/>
              <a:gd name="connsiteY3" fmla="*/ 932329 h 1237129"/>
              <a:gd name="connsiteX4" fmla="*/ 107577 w 1667436"/>
              <a:gd name="connsiteY4" fmla="*/ 878541 h 1237129"/>
              <a:gd name="connsiteX5" fmla="*/ 215153 w 1667436"/>
              <a:gd name="connsiteY5" fmla="*/ 770964 h 1237129"/>
              <a:gd name="connsiteX6" fmla="*/ 376518 w 1667436"/>
              <a:gd name="connsiteY6" fmla="*/ 645458 h 1237129"/>
              <a:gd name="connsiteX7" fmla="*/ 484094 w 1667436"/>
              <a:gd name="connsiteY7" fmla="*/ 609600 h 1237129"/>
              <a:gd name="connsiteX8" fmla="*/ 537883 w 1667436"/>
              <a:gd name="connsiteY8" fmla="*/ 591670 h 1237129"/>
              <a:gd name="connsiteX9" fmla="*/ 753036 w 1667436"/>
              <a:gd name="connsiteY9" fmla="*/ 555811 h 1237129"/>
              <a:gd name="connsiteX10" fmla="*/ 1021977 w 1667436"/>
              <a:gd name="connsiteY10" fmla="*/ 537882 h 1237129"/>
              <a:gd name="connsiteX11" fmla="*/ 1255059 w 1667436"/>
              <a:gd name="connsiteY11" fmla="*/ 484094 h 1237129"/>
              <a:gd name="connsiteX12" fmla="*/ 1362636 w 1667436"/>
              <a:gd name="connsiteY12" fmla="*/ 430305 h 1237129"/>
              <a:gd name="connsiteX13" fmla="*/ 1470212 w 1667436"/>
              <a:gd name="connsiteY13" fmla="*/ 322729 h 1237129"/>
              <a:gd name="connsiteX14" fmla="*/ 1541930 w 1667436"/>
              <a:gd name="connsiteY14" fmla="*/ 215152 h 1237129"/>
              <a:gd name="connsiteX15" fmla="*/ 1631577 w 1667436"/>
              <a:gd name="connsiteY15" fmla="*/ 53788 h 1237129"/>
              <a:gd name="connsiteX16" fmla="*/ 1667436 w 1667436"/>
              <a:gd name="connsiteY16" fmla="*/ 0 h 12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7436" h="1237129">
                <a:moveTo>
                  <a:pt x="0" y="1237129"/>
                </a:moveTo>
                <a:cubicBezTo>
                  <a:pt x="30598" y="1022949"/>
                  <a:pt x="96" y="1183004"/>
                  <a:pt x="35859" y="1057835"/>
                </a:cubicBezTo>
                <a:cubicBezTo>
                  <a:pt x="42629" y="1034141"/>
                  <a:pt x="44082" y="1008766"/>
                  <a:pt x="53789" y="986117"/>
                </a:cubicBezTo>
                <a:cubicBezTo>
                  <a:pt x="62277" y="966311"/>
                  <a:pt x="80010" y="951602"/>
                  <a:pt x="89647" y="932329"/>
                </a:cubicBezTo>
                <a:cubicBezTo>
                  <a:pt x="98099" y="915425"/>
                  <a:pt x="95974" y="893459"/>
                  <a:pt x="107577" y="878541"/>
                </a:cubicBezTo>
                <a:cubicBezTo>
                  <a:pt x="138711" y="838511"/>
                  <a:pt x="179294" y="806823"/>
                  <a:pt x="215153" y="770964"/>
                </a:cubicBezTo>
                <a:cubicBezTo>
                  <a:pt x="261562" y="724555"/>
                  <a:pt x="312182" y="666903"/>
                  <a:pt x="376518" y="645458"/>
                </a:cubicBezTo>
                <a:lnTo>
                  <a:pt x="484094" y="609600"/>
                </a:lnTo>
                <a:cubicBezTo>
                  <a:pt x="502024" y="603623"/>
                  <a:pt x="519350" y="595376"/>
                  <a:pt x="537883" y="591670"/>
                </a:cubicBezTo>
                <a:cubicBezTo>
                  <a:pt x="615507" y="576146"/>
                  <a:pt x="671502" y="563223"/>
                  <a:pt x="753036" y="555811"/>
                </a:cubicBezTo>
                <a:cubicBezTo>
                  <a:pt x="842513" y="547677"/>
                  <a:pt x="932330" y="543858"/>
                  <a:pt x="1021977" y="537882"/>
                </a:cubicBezTo>
                <a:cubicBezTo>
                  <a:pt x="1093080" y="523661"/>
                  <a:pt x="1190202" y="505714"/>
                  <a:pt x="1255059" y="484094"/>
                </a:cubicBezTo>
                <a:cubicBezTo>
                  <a:pt x="1304902" y="467479"/>
                  <a:pt x="1320929" y="467378"/>
                  <a:pt x="1362636" y="430305"/>
                </a:cubicBezTo>
                <a:cubicBezTo>
                  <a:pt x="1400539" y="396614"/>
                  <a:pt x="1442082" y="364924"/>
                  <a:pt x="1470212" y="322729"/>
                </a:cubicBezTo>
                <a:lnTo>
                  <a:pt x="1541930" y="215152"/>
                </a:lnTo>
                <a:cubicBezTo>
                  <a:pt x="1573487" y="120479"/>
                  <a:pt x="1549376" y="177089"/>
                  <a:pt x="1631577" y="53788"/>
                </a:cubicBezTo>
                <a:lnTo>
                  <a:pt x="1667436" y="0"/>
                </a:lnTo>
              </a:path>
            </a:pathLst>
          </a:custGeom>
          <a:no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Freeform 54">
            <a:extLst>
              <a:ext uri="{FF2B5EF4-FFF2-40B4-BE49-F238E27FC236}">
                <a16:creationId xmlns:a16="http://schemas.microsoft.com/office/drawing/2014/main" id="{EBA7CC37-BACA-DE06-02AE-CA47CF1A522C}"/>
              </a:ext>
            </a:extLst>
          </p:cNvPr>
          <p:cNvSpPr/>
          <p:nvPr/>
        </p:nvSpPr>
        <p:spPr>
          <a:xfrm>
            <a:off x="7906871" y="2223247"/>
            <a:ext cx="2348753" cy="573741"/>
          </a:xfrm>
          <a:custGeom>
            <a:avLst/>
            <a:gdLst>
              <a:gd name="connsiteX0" fmla="*/ 0 w 2348753"/>
              <a:gd name="connsiteY0" fmla="*/ 573741 h 573741"/>
              <a:gd name="connsiteX1" fmla="*/ 233082 w 2348753"/>
              <a:gd name="connsiteY1" fmla="*/ 502024 h 573741"/>
              <a:gd name="connsiteX2" fmla="*/ 358588 w 2348753"/>
              <a:gd name="connsiteY2" fmla="*/ 448235 h 573741"/>
              <a:gd name="connsiteX3" fmla="*/ 448235 w 2348753"/>
              <a:gd name="connsiteY3" fmla="*/ 430306 h 573741"/>
              <a:gd name="connsiteX4" fmla="*/ 681317 w 2348753"/>
              <a:gd name="connsiteY4" fmla="*/ 376518 h 573741"/>
              <a:gd name="connsiteX5" fmla="*/ 824753 w 2348753"/>
              <a:gd name="connsiteY5" fmla="*/ 358588 h 573741"/>
              <a:gd name="connsiteX6" fmla="*/ 968188 w 2348753"/>
              <a:gd name="connsiteY6" fmla="*/ 322729 h 573741"/>
              <a:gd name="connsiteX7" fmla="*/ 1093694 w 2348753"/>
              <a:gd name="connsiteY7" fmla="*/ 286871 h 573741"/>
              <a:gd name="connsiteX8" fmla="*/ 1201270 w 2348753"/>
              <a:gd name="connsiteY8" fmla="*/ 233082 h 573741"/>
              <a:gd name="connsiteX9" fmla="*/ 1255058 w 2348753"/>
              <a:gd name="connsiteY9" fmla="*/ 197224 h 573741"/>
              <a:gd name="connsiteX10" fmla="*/ 1380564 w 2348753"/>
              <a:gd name="connsiteY10" fmla="*/ 161365 h 573741"/>
              <a:gd name="connsiteX11" fmla="*/ 1488141 w 2348753"/>
              <a:gd name="connsiteY11" fmla="*/ 107577 h 573741"/>
              <a:gd name="connsiteX12" fmla="*/ 1649505 w 2348753"/>
              <a:gd name="connsiteY12" fmla="*/ 35859 h 573741"/>
              <a:gd name="connsiteX13" fmla="*/ 2026023 w 2348753"/>
              <a:gd name="connsiteY13" fmla="*/ 0 h 573741"/>
              <a:gd name="connsiteX14" fmla="*/ 2241176 w 2348753"/>
              <a:gd name="connsiteY14" fmla="*/ 17929 h 573741"/>
              <a:gd name="connsiteX15" fmla="*/ 2348753 w 2348753"/>
              <a:gd name="connsiteY15" fmla="*/ 35859 h 5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48753" h="573741">
                <a:moveTo>
                  <a:pt x="0" y="573741"/>
                </a:moveTo>
                <a:cubicBezTo>
                  <a:pt x="61886" y="556059"/>
                  <a:pt x="171071" y="526828"/>
                  <a:pt x="233082" y="502024"/>
                </a:cubicBezTo>
                <a:cubicBezTo>
                  <a:pt x="318599" y="467818"/>
                  <a:pt x="281640" y="467472"/>
                  <a:pt x="358588" y="448235"/>
                </a:cubicBezTo>
                <a:cubicBezTo>
                  <a:pt x="388152" y="440844"/>
                  <a:pt x="418541" y="437158"/>
                  <a:pt x="448235" y="430306"/>
                </a:cubicBezTo>
                <a:cubicBezTo>
                  <a:pt x="530623" y="411293"/>
                  <a:pt x="599373" y="389125"/>
                  <a:pt x="681317" y="376518"/>
                </a:cubicBezTo>
                <a:cubicBezTo>
                  <a:pt x="728941" y="369191"/>
                  <a:pt x="777129" y="365915"/>
                  <a:pt x="824753" y="358588"/>
                </a:cubicBezTo>
                <a:cubicBezTo>
                  <a:pt x="943235" y="340360"/>
                  <a:pt x="879100" y="348183"/>
                  <a:pt x="968188" y="322729"/>
                </a:cubicBezTo>
                <a:cubicBezTo>
                  <a:pt x="1125815" y="277692"/>
                  <a:pt x="964700" y="329868"/>
                  <a:pt x="1093694" y="286871"/>
                </a:cubicBezTo>
                <a:cubicBezTo>
                  <a:pt x="1247833" y="184110"/>
                  <a:pt x="1052817" y="307308"/>
                  <a:pt x="1201270" y="233082"/>
                </a:cubicBezTo>
                <a:cubicBezTo>
                  <a:pt x="1220543" y="223445"/>
                  <a:pt x="1235785" y="206861"/>
                  <a:pt x="1255058" y="197224"/>
                </a:cubicBezTo>
                <a:cubicBezTo>
                  <a:pt x="1280783" y="184362"/>
                  <a:pt x="1357581" y="167111"/>
                  <a:pt x="1380564" y="161365"/>
                </a:cubicBezTo>
                <a:cubicBezTo>
                  <a:pt x="1534722" y="58594"/>
                  <a:pt x="1339674" y="181811"/>
                  <a:pt x="1488141" y="107577"/>
                </a:cubicBezTo>
                <a:cubicBezTo>
                  <a:pt x="1563686" y="69804"/>
                  <a:pt x="1538489" y="45111"/>
                  <a:pt x="1649505" y="35859"/>
                </a:cubicBezTo>
                <a:cubicBezTo>
                  <a:pt x="1918590" y="13434"/>
                  <a:pt x="1793132" y="25876"/>
                  <a:pt x="2026023" y="0"/>
                </a:cubicBezTo>
                <a:cubicBezTo>
                  <a:pt x="2097741" y="5976"/>
                  <a:pt x="2169841" y="8418"/>
                  <a:pt x="2241176" y="17929"/>
                </a:cubicBezTo>
                <a:cubicBezTo>
                  <a:pt x="2418175" y="41529"/>
                  <a:pt x="2175311" y="35859"/>
                  <a:pt x="2348753" y="35859"/>
                </a:cubicBezTo>
              </a:path>
            </a:pathLst>
          </a:cu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Freeform 55">
            <a:extLst>
              <a:ext uri="{FF2B5EF4-FFF2-40B4-BE49-F238E27FC236}">
                <a16:creationId xmlns:a16="http://schemas.microsoft.com/office/drawing/2014/main" id="{17A5DB11-2258-2E67-8A7C-00FD25CCAB36}"/>
              </a:ext>
            </a:extLst>
          </p:cNvPr>
          <p:cNvSpPr/>
          <p:nvPr/>
        </p:nvSpPr>
        <p:spPr>
          <a:xfrm>
            <a:off x="4769224" y="4625787"/>
            <a:ext cx="2008091" cy="695765"/>
          </a:xfrm>
          <a:custGeom>
            <a:avLst/>
            <a:gdLst>
              <a:gd name="connsiteX0" fmla="*/ 0 w 1362635"/>
              <a:gd name="connsiteY0" fmla="*/ 0 h 449738"/>
              <a:gd name="connsiteX1" fmla="*/ 143435 w 1362635"/>
              <a:gd name="connsiteY1" fmla="*/ 17930 h 449738"/>
              <a:gd name="connsiteX2" fmla="*/ 197223 w 1362635"/>
              <a:gd name="connsiteY2" fmla="*/ 35859 h 449738"/>
              <a:gd name="connsiteX3" fmla="*/ 268941 w 1362635"/>
              <a:gd name="connsiteY3" fmla="*/ 53788 h 449738"/>
              <a:gd name="connsiteX4" fmla="*/ 412376 w 1362635"/>
              <a:gd name="connsiteY4" fmla="*/ 125506 h 449738"/>
              <a:gd name="connsiteX5" fmla="*/ 609600 w 1362635"/>
              <a:gd name="connsiteY5" fmla="*/ 197224 h 449738"/>
              <a:gd name="connsiteX6" fmla="*/ 681317 w 1362635"/>
              <a:gd name="connsiteY6" fmla="*/ 233083 h 449738"/>
              <a:gd name="connsiteX7" fmla="*/ 735105 w 1362635"/>
              <a:gd name="connsiteY7" fmla="*/ 268941 h 449738"/>
              <a:gd name="connsiteX8" fmla="*/ 914400 w 1362635"/>
              <a:gd name="connsiteY8" fmla="*/ 322730 h 449738"/>
              <a:gd name="connsiteX9" fmla="*/ 1039905 w 1362635"/>
              <a:gd name="connsiteY9" fmla="*/ 358588 h 449738"/>
              <a:gd name="connsiteX10" fmla="*/ 1111623 w 1362635"/>
              <a:gd name="connsiteY10" fmla="*/ 394447 h 449738"/>
              <a:gd name="connsiteX11" fmla="*/ 1237129 w 1362635"/>
              <a:gd name="connsiteY11" fmla="*/ 430306 h 449738"/>
              <a:gd name="connsiteX12" fmla="*/ 1290917 w 1362635"/>
              <a:gd name="connsiteY12" fmla="*/ 448236 h 449738"/>
              <a:gd name="connsiteX13" fmla="*/ 1362635 w 1362635"/>
              <a:gd name="connsiteY13" fmla="*/ 448236 h 44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2635" h="449738">
                <a:moveTo>
                  <a:pt x="0" y="0"/>
                </a:moveTo>
                <a:cubicBezTo>
                  <a:pt x="47812" y="5977"/>
                  <a:pt x="96028" y="9311"/>
                  <a:pt x="143435" y="17930"/>
                </a:cubicBezTo>
                <a:cubicBezTo>
                  <a:pt x="162029" y="21311"/>
                  <a:pt x="179051" y="30667"/>
                  <a:pt x="197223" y="35859"/>
                </a:cubicBezTo>
                <a:cubicBezTo>
                  <a:pt x="220917" y="42628"/>
                  <a:pt x="245035" y="47812"/>
                  <a:pt x="268941" y="53788"/>
                </a:cubicBezTo>
                <a:cubicBezTo>
                  <a:pt x="316753" y="77694"/>
                  <a:pt x="361664" y="108602"/>
                  <a:pt x="412376" y="125506"/>
                </a:cubicBezTo>
                <a:cubicBezTo>
                  <a:pt x="491879" y="152007"/>
                  <a:pt x="534759" y="163961"/>
                  <a:pt x="609600" y="197224"/>
                </a:cubicBezTo>
                <a:cubicBezTo>
                  <a:pt x="634024" y="208079"/>
                  <a:pt x="658111" y="219823"/>
                  <a:pt x="681317" y="233083"/>
                </a:cubicBezTo>
                <a:cubicBezTo>
                  <a:pt x="700026" y="243774"/>
                  <a:pt x="715414" y="260190"/>
                  <a:pt x="735105" y="268941"/>
                </a:cubicBezTo>
                <a:cubicBezTo>
                  <a:pt x="811795" y="303025"/>
                  <a:pt x="841388" y="301869"/>
                  <a:pt x="914400" y="322730"/>
                </a:cubicBezTo>
                <a:cubicBezTo>
                  <a:pt x="1094422" y="374165"/>
                  <a:pt x="815744" y="302549"/>
                  <a:pt x="1039905" y="358588"/>
                </a:cubicBezTo>
                <a:cubicBezTo>
                  <a:pt x="1063811" y="370541"/>
                  <a:pt x="1087056" y="383918"/>
                  <a:pt x="1111623" y="394447"/>
                </a:cubicBezTo>
                <a:cubicBezTo>
                  <a:pt x="1154620" y="412875"/>
                  <a:pt x="1191626" y="417305"/>
                  <a:pt x="1237129" y="430306"/>
                </a:cubicBezTo>
                <a:cubicBezTo>
                  <a:pt x="1255301" y="435498"/>
                  <a:pt x="1272208" y="445563"/>
                  <a:pt x="1290917" y="448236"/>
                </a:cubicBezTo>
                <a:cubicBezTo>
                  <a:pt x="1314583" y="451617"/>
                  <a:pt x="1338729" y="448236"/>
                  <a:pt x="1362635" y="448236"/>
                </a:cubicBezTo>
              </a:path>
            </a:pathLst>
          </a:custGeom>
          <a:noFill/>
          <a:ln w="508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3" name="Graphic 62" descr="Internet Of Things with solid fill">
            <a:extLst>
              <a:ext uri="{FF2B5EF4-FFF2-40B4-BE49-F238E27FC236}">
                <a16:creationId xmlns:a16="http://schemas.microsoft.com/office/drawing/2014/main" id="{FB90C3B0-E84A-A916-D475-F1EA067AAB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87225" y="2357854"/>
            <a:ext cx="1748445" cy="1748445"/>
          </a:xfrm>
          <a:prstGeom prst="rect">
            <a:avLst/>
          </a:prstGeom>
        </p:spPr>
      </p:pic>
    </p:spTree>
    <p:extLst>
      <p:ext uri="{BB962C8B-B14F-4D97-AF65-F5344CB8AC3E}">
        <p14:creationId xmlns:p14="http://schemas.microsoft.com/office/powerpoint/2010/main" val="3293686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AAB9C5-3E5D-475E-5869-D8ACC3BCFC40}"/>
              </a:ext>
            </a:extLst>
          </p:cNvPr>
          <p:cNvSpPr>
            <a:spLocks noGrp="1"/>
          </p:cNvSpPr>
          <p:nvPr>
            <p:ph type="dt" sz="half" idx="10"/>
          </p:nvPr>
        </p:nvSpPr>
        <p:spPr/>
        <p:txBody>
          <a:bodyPr/>
          <a:lstStyle/>
          <a:p>
            <a:fld id="{6E129FD7-897B-FF41-B9C7-5CB302684F46}" type="datetime1">
              <a:rPr lang="fi-FI" smtClean="0"/>
              <a:t>7.5.2024</a:t>
            </a:fld>
            <a:endParaRPr lang="en-GB" dirty="0"/>
          </a:p>
        </p:txBody>
      </p:sp>
      <p:sp>
        <p:nvSpPr>
          <p:cNvPr id="5" name="Footer Placeholder 4">
            <a:extLst>
              <a:ext uri="{FF2B5EF4-FFF2-40B4-BE49-F238E27FC236}">
                <a16:creationId xmlns:a16="http://schemas.microsoft.com/office/drawing/2014/main" id="{7AD525DC-4568-7B8E-DCD7-B0086AB57475}"/>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37CBEEF2-A96B-0520-DACB-201BF91246A4}"/>
              </a:ext>
            </a:extLst>
          </p:cNvPr>
          <p:cNvSpPr>
            <a:spLocks noGrp="1"/>
          </p:cNvSpPr>
          <p:nvPr>
            <p:ph type="sldNum" sz="quarter" idx="12"/>
          </p:nvPr>
        </p:nvSpPr>
        <p:spPr/>
        <p:txBody>
          <a:bodyPr/>
          <a:lstStyle/>
          <a:p>
            <a:fld id="{1769BA03-D485-7647-B394-D5FA64CC5371}" type="slidenum">
              <a:rPr lang="en-GB" smtClean="0"/>
              <a:pPr/>
              <a:t>52</a:t>
            </a:fld>
            <a:endParaRPr lang="en-GB" dirty="0"/>
          </a:p>
        </p:txBody>
      </p:sp>
      <p:sp>
        <p:nvSpPr>
          <p:cNvPr id="3" name="TextBox 2">
            <a:extLst>
              <a:ext uri="{FF2B5EF4-FFF2-40B4-BE49-F238E27FC236}">
                <a16:creationId xmlns:a16="http://schemas.microsoft.com/office/drawing/2014/main" id="{FBC206E5-E22C-CE40-4E15-84EDBD668CAF}"/>
              </a:ext>
            </a:extLst>
          </p:cNvPr>
          <p:cNvSpPr txBox="1"/>
          <p:nvPr/>
        </p:nvSpPr>
        <p:spPr>
          <a:xfrm>
            <a:off x="400879" y="1888574"/>
            <a:ext cx="11118573" cy="1477328"/>
          </a:xfrm>
          <a:prstGeom prst="rect">
            <a:avLst/>
          </a:prstGeom>
          <a:noFill/>
        </p:spPr>
        <p:txBody>
          <a:bodyPr wrap="square" rtlCol="0">
            <a:spAutoFit/>
          </a:bodyPr>
          <a:lstStyle/>
          <a:p>
            <a:r>
              <a:rPr lang="en-GB" sz="3600" i="1" dirty="0"/>
              <a:t>“…</a:t>
            </a:r>
            <a:r>
              <a:rPr lang="en-GB" sz="3600" b="0" i="1" dirty="0">
                <a:effectLst/>
              </a:rPr>
              <a:t>aims to revolutionize the way health data is managed and utilized across Europe."</a:t>
            </a:r>
          </a:p>
          <a:p>
            <a:endParaRPr lang="de-DE" dirty="0"/>
          </a:p>
        </p:txBody>
      </p:sp>
      <p:pic>
        <p:nvPicPr>
          <p:cNvPr id="14" name="Picture 13">
            <a:extLst>
              <a:ext uri="{FF2B5EF4-FFF2-40B4-BE49-F238E27FC236}">
                <a16:creationId xmlns:a16="http://schemas.microsoft.com/office/drawing/2014/main" id="{E05B70B7-EA57-92CF-D2C1-9B7F6D8106D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36714" y="459478"/>
            <a:ext cx="4108174" cy="1277317"/>
          </a:xfrm>
          <a:prstGeom prst="rect">
            <a:avLst/>
          </a:prstGeom>
        </p:spPr>
      </p:pic>
      <p:pic>
        <p:nvPicPr>
          <p:cNvPr id="16" name="Picture 15">
            <a:extLst>
              <a:ext uri="{FF2B5EF4-FFF2-40B4-BE49-F238E27FC236}">
                <a16:creationId xmlns:a16="http://schemas.microsoft.com/office/drawing/2014/main" id="{D3E3748C-BA25-46D7-B807-86A9914098C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8700" y="3707019"/>
            <a:ext cx="2552700" cy="1511300"/>
          </a:xfrm>
          <a:prstGeom prst="rect">
            <a:avLst/>
          </a:prstGeom>
        </p:spPr>
      </p:pic>
      <p:pic>
        <p:nvPicPr>
          <p:cNvPr id="18" name="Picture 17">
            <a:extLst>
              <a:ext uri="{FF2B5EF4-FFF2-40B4-BE49-F238E27FC236}">
                <a16:creationId xmlns:a16="http://schemas.microsoft.com/office/drawing/2014/main" id="{EF2BC2AA-C918-FAC5-CFD0-98E82547FC5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75700" y="3287919"/>
            <a:ext cx="2413000" cy="1930400"/>
          </a:xfrm>
          <a:prstGeom prst="rect">
            <a:avLst/>
          </a:prstGeom>
        </p:spPr>
      </p:pic>
      <p:pic>
        <p:nvPicPr>
          <p:cNvPr id="20" name="Picture 19">
            <a:extLst>
              <a:ext uri="{FF2B5EF4-FFF2-40B4-BE49-F238E27FC236}">
                <a16:creationId xmlns:a16="http://schemas.microsoft.com/office/drawing/2014/main" id="{7F683327-011B-3155-3C91-D0711CDCF9C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08550" y="4951343"/>
            <a:ext cx="2540000" cy="1130300"/>
          </a:xfrm>
          <a:prstGeom prst="rect">
            <a:avLst/>
          </a:prstGeom>
        </p:spPr>
      </p:pic>
      <p:pic>
        <p:nvPicPr>
          <p:cNvPr id="22" name="Picture 21">
            <a:extLst>
              <a:ext uri="{FF2B5EF4-FFF2-40B4-BE49-F238E27FC236}">
                <a16:creationId xmlns:a16="http://schemas.microsoft.com/office/drawing/2014/main" id="{CAFA77E8-A37A-50EA-A156-1A70D620ABC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15200" y="251962"/>
            <a:ext cx="2590800" cy="1371600"/>
          </a:xfrm>
          <a:prstGeom prst="rect">
            <a:avLst/>
          </a:prstGeom>
        </p:spPr>
      </p:pic>
      <p:pic>
        <p:nvPicPr>
          <p:cNvPr id="24" name="Picture 23">
            <a:extLst>
              <a:ext uri="{FF2B5EF4-FFF2-40B4-BE49-F238E27FC236}">
                <a16:creationId xmlns:a16="http://schemas.microsoft.com/office/drawing/2014/main" id="{2362BFFA-3E61-A125-C580-A8CC8A2A3E3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342835" y="3052969"/>
            <a:ext cx="2540000" cy="1308100"/>
          </a:xfrm>
          <a:prstGeom prst="rect">
            <a:avLst/>
          </a:prstGeom>
        </p:spPr>
      </p:pic>
    </p:spTree>
    <p:extLst>
      <p:ext uri="{BB962C8B-B14F-4D97-AF65-F5344CB8AC3E}">
        <p14:creationId xmlns:p14="http://schemas.microsoft.com/office/powerpoint/2010/main" val="28711064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D37C280-99EE-DBCE-62EF-C94E4A9CB575}"/>
              </a:ext>
            </a:extLst>
          </p:cNvPr>
          <p:cNvSpPr>
            <a:spLocks noGrp="1"/>
          </p:cNvSpPr>
          <p:nvPr>
            <p:ph type="dt" sz="half" idx="10"/>
          </p:nvPr>
        </p:nvSpPr>
        <p:spPr/>
        <p:txBody>
          <a:bodyPr/>
          <a:lstStyle/>
          <a:p>
            <a:fld id="{6E129FD7-897B-FF41-B9C7-5CB302684F46}" type="datetime1">
              <a:rPr lang="fi-FI" smtClean="0"/>
              <a:t>7.5.2024</a:t>
            </a:fld>
            <a:endParaRPr lang="en-GB" dirty="0"/>
          </a:p>
        </p:txBody>
      </p:sp>
      <p:sp>
        <p:nvSpPr>
          <p:cNvPr id="5" name="Footer Placeholder 4">
            <a:extLst>
              <a:ext uri="{FF2B5EF4-FFF2-40B4-BE49-F238E27FC236}">
                <a16:creationId xmlns:a16="http://schemas.microsoft.com/office/drawing/2014/main" id="{A65AC9D2-7E4C-CBD3-B0CA-6B97824671B4}"/>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280FD8BB-C1D2-460B-C3F1-6212A9230581}"/>
              </a:ext>
            </a:extLst>
          </p:cNvPr>
          <p:cNvSpPr>
            <a:spLocks noGrp="1"/>
          </p:cNvSpPr>
          <p:nvPr>
            <p:ph type="sldNum" sz="quarter" idx="12"/>
          </p:nvPr>
        </p:nvSpPr>
        <p:spPr/>
        <p:txBody>
          <a:bodyPr/>
          <a:lstStyle/>
          <a:p>
            <a:fld id="{1769BA03-D485-7647-B394-D5FA64CC5371}" type="slidenum">
              <a:rPr lang="en-GB" smtClean="0"/>
              <a:pPr/>
              <a:t>53</a:t>
            </a:fld>
            <a:endParaRPr lang="en-GB" dirty="0"/>
          </a:p>
        </p:txBody>
      </p:sp>
      <p:sp>
        <p:nvSpPr>
          <p:cNvPr id="7" name="TextBox 6">
            <a:extLst>
              <a:ext uri="{FF2B5EF4-FFF2-40B4-BE49-F238E27FC236}">
                <a16:creationId xmlns:a16="http://schemas.microsoft.com/office/drawing/2014/main" id="{17EDA4FD-8AD7-430C-EBCB-B497F17A60EF}"/>
              </a:ext>
            </a:extLst>
          </p:cNvPr>
          <p:cNvSpPr txBox="1"/>
          <p:nvPr/>
        </p:nvSpPr>
        <p:spPr>
          <a:xfrm>
            <a:off x="874643" y="2387154"/>
            <a:ext cx="10442714" cy="3690241"/>
          </a:xfrm>
          <a:prstGeom prst="rect">
            <a:avLst/>
          </a:prstGeom>
          <a:noFill/>
        </p:spPr>
        <p:txBody>
          <a:bodyPr wrap="square" rtlCol="0">
            <a:spAutoFit/>
          </a:bodyPr>
          <a:lstStyle/>
          <a:p>
            <a:pPr>
              <a:lnSpc>
                <a:spcPct val="150000"/>
              </a:lnSpc>
            </a:pPr>
            <a:r>
              <a:rPr lang="de-DE" sz="4000" i="1" dirty="0"/>
              <a:t>„TEHDAS </a:t>
            </a:r>
            <a:r>
              <a:rPr lang="de-DE" sz="4000" i="1" dirty="0" err="1"/>
              <a:t>supports</a:t>
            </a:r>
            <a:r>
              <a:rPr lang="de-DE" sz="4000" i="1" dirty="0"/>
              <a:t> EU </a:t>
            </a:r>
            <a:r>
              <a:rPr lang="de-DE" sz="4000" i="1" dirty="0" err="1"/>
              <a:t>member</a:t>
            </a:r>
            <a:r>
              <a:rPr lang="de-DE" sz="4000" i="1" dirty="0"/>
              <a:t> </a:t>
            </a:r>
            <a:r>
              <a:rPr lang="de-DE" sz="4000" i="1" dirty="0" err="1"/>
              <a:t>states</a:t>
            </a:r>
            <a:r>
              <a:rPr lang="de-DE" sz="4000" i="1" dirty="0"/>
              <a:t> and </a:t>
            </a:r>
            <a:r>
              <a:rPr lang="de-DE" sz="4000" i="1" dirty="0" err="1"/>
              <a:t>the</a:t>
            </a:r>
            <a:r>
              <a:rPr lang="de-DE" sz="4000" i="1" dirty="0"/>
              <a:t> European </a:t>
            </a:r>
            <a:r>
              <a:rPr lang="de-DE" sz="4000" i="1" dirty="0" err="1"/>
              <a:t>Commission</a:t>
            </a:r>
            <a:r>
              <a:rPr lang="de-DE" sz="4000" i="1" dirty="0"/>
              <a:t> in </a:t>
            </a:r>
            <a:r>
              <a:rPr lang="de-DE" sz="4000" i="1" dirty="0" err="1"/>
              <a:t>building</a:t>
            </a:r>
            <a:r>
              <a:rPr lang="de-DE" sz="4000" i="1" dirty="0"/>
              <a:t> a European </a:t>
            </a:r>
            <a:r>
              <a:rPr lang="de-DE" sz="4000" i="1" dirty="0" err="1"/>
              <a:t>health</a:t>
            </a:r>
            <a:r>
              <a:rPr lang="de-DE" sz="4000" i="1" dirty="0"/>
              <a:t> </a:t>
            </a:r>
            <a:r>
              <a:rPr lang="de-DE" sz="4000" i="1" dirty="0" err="1"/>
              <a:t>data</a:t>
            </a:r>
            <a:r>
              <a:rPr lang="de-DE" sz="4000" i="1" dirty="0"/>
              <a:t> </a:t>
            </a:r>
            <a:r>
              <a:rPr lang="de-DE" sz="4000" i="1" dirty="0" err="1"/>
              <a:t>space</a:t>
            </a:r>
            <a:r>
              <a:rPr lang="de-DE" sz="4000" i="1" dirty="0"/>
              <a:t> </a:t>
            </a:r>
            <a:r>
              <a:rPr lang="de-DE" sz="4000" i="1" dirty="0" err="1"/>
              <a:t>by</a:t>
            </a:r>
            <a:r>
              <a:rPr lang="de-DE" sz="4000" i="1" dirty="0"/>
              <a:t> </a:t>
            </a:r>
            <a:r>
              <a:rPr lang="de-DE" sz="4000" i="1" dirty="0" err="1"/>
              <a:t>developing</a:t>
            </a:r>
            <a:r>
              <a:rPr lang="de-DE" sz="4000" i="1" dirty="0"/>
              <a:t> </a:t>
            </a:r>
            <a:r>
              <a:rPr lang="de-DE" sz="4000" i="1" dirty="0" err="1"/>
              <a:t>principles</a:t>
            </a:r>
            <a:r>
              <a:rPr lang="de-DE" sz="4000" i="1" dirty="0"/>
              <a:t> </a:t>
            </a:r>
            <a:r>
              <a:rPr lang="de-DE" sz="4000" i="1" dirty="0" err="1"/>
              <a:t>for</a:t>
            </a:r>
            <a:r>
              <a:rPr lang="de-DE" sz="4000" i="1" dirty="0"/>
              <a:t> </a:t>
            </a:r>
            <a:r>
              <a:rPr lang="de-DE" sz="4000" i="1" dirty="0" err="1"/>
              <a:t>the</a:t>
            </a:r>
            <a:r>
              <a:rPr lang="de-DE" sz="4000" i="1" dirty="0"/>
              <a:t> </a:t>
            </a:r>
            <a:r>
              <a:rPr lang="de-DE" sz="4000" i="1" dirty="0" err="1"/>
              <a:t>cross-border</a:t>
            </a:r>
            <a:r>
              <a:rPr lang="de-DE" sz="4000" i="1" dirty="0"/>
              <a:t> </a:t>
            </a:r>
            <a:r>
              <a:rPr lang="de-DE" sz="4000" i="1" dirty="0" err="1"/>
              <a:t>secondary</a:t>
            </a:r>
            <a:r>
              <a:rPr lang="de-DE" sz="4000" i="1" dirty="0"/>
              <a:t> </a:t>
            </a:r>
            <a:r>
              <a:rPr lang="de-DE" sz="4000" i="1" dirty="0" err="1"/>
              <a:t>use</a:t>
            </a:r>
            <a:r>
              <a:rPr lang="de-DE" sz="4000" i="1" dirty="0"/>
              <a:t> </a:t>
            </a:r>
            <a:r>
              <a:rPr lang="de-DE" sz="4000" i="1" dirty="0" err="1"/>
              <a:t>of</a:t>
            </a:r>
            <a:r>
              <a:rPr lang="de-DE" sz="4000" i="1" dirty="0"/>
              <a:t> </a:t>
            </a:r>
            <a:r>
              <a:rPr lang="de-DE" sz="4000" i="1" dirty="0" err="1"/>
              <a:t>health</a:t>
            </a:r>
            <a:r>
              <a:rPr lang="de-DE" sz="4000" i="1" dirty="0"/>
              <a:t> </a:t>
            </a:r>
            <a:r>
              <a:rPr lang="de-DE" sz="4000" i="1" dirty="0" err="1"/>
              <a:t>data</a:t>
            </a:r>
            <a:r>
              <a:rPr lang="de-DE" sz="4000" i="1" dirty="0"/>
              <a:t>.“</a:t>
            </a:r>
          </a:p>
        </p:txBody>
      </p:sp>
      <p:pic>
        <p:nvPicPr>
          <p:cNvPr id="9" name="Picture 8">
            <a:extLst>
              <a:ext uri="{FF2B5EF4-FFF2-40B4-BE49-F238E27FC236}">
                <a16:creationId xmlns:a16="http://schemas.microsoft.com/office/drawing/2014/main" id="{8E2E6425-7A1A-2853-BE45-9A105AC7A66C}"/>
              </a:ext>
            </a:extLst>
          </p:cNvPr>
          <p:cNvPicPr>
            <a:picLocks noChangeAspect="1"/>
          </p:cNvPicPr>
          <p:nvPr/>
        </p:nvPicPr>
        <p:blipFill>
          <a:blip r:embed="rId2"/>
          <a:stretch>
            <a:fillRect/>
          </a:stretch>
        </p:blipFill>
        <p:spPr>
          <a:xfrm>
            <a:off x="542787" y="278954"/>
            <a:ext cx="3937000" cy="2108200"/>
          </a:xfrm>
          <a:prstGeom prst="rect">
            <a:avLst/>
          </a:prstGeom>
        </p:spPr>
      </p:pic>
      <p:pic>
        <p:nvPicPr>
          <p:cNvPr id="1026" name="Picture 2" descr="The Finnish Innovation Fund Sitra">
            <a:extLst>
              <a:ext uri="{FF2B5EF4-FFF2-40B4-BE49-F238E27FC236}">
                <a16:creationId xmlns:a16="http://schemas.microsoft.com/office/drawing/2014/main" id="{85E50A55-10D8-CECE-3F76-516E7043BE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479" t="20286" r="13934" b="26561"/>
          <a:stretch/>
        </p:blipFill>
        <p:spPr bwMode="auto">
          <a:xfrm>
            <a:off x="5263873" y="296669"/>
            <a:ext cx="6089927" cy="1951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0671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AACBEA1-D4C1-FFE8-C622-E6A471220516}"/>
              </a:ext>
            </a:extLst>
          </p:cNvPr>
          <p:cNvSpPr>
            <a:spLocks noGrp="1"/>
          </p:cNvSpPr>
          <p:nvPr>
            <p:ph type="dt" sz="half" idx="10"/>
          </p:nvPr>
        </p:nvSpPr>
        <p:spPr/>
        <p:txBody>
          <a:bodyPr/>
          <a:lstStyle/>
          <a:p>
            <a:fld id="{6E129FD7-897B-FF41-B9C7-5CB302684F46}" type="datetime1">
              <a:rPr lang="fi-FI" smtClean="0"/>
              <a:t>7.5.2024</a:t>
            </a:fld>
            <a:endParaRPr lang="en-GB" dirty="0"/>
          </a:p>
        </p:txBody>
      </p:sp>
      <p:sp>
        <p:nvSpPr>
          <p:cNvPr id="5" name="Footer Placeholder 4">
            <a:extLst>
              <a:ext uri="{FF2B5EF4-FFF2-40B4-BE49-F238E27FC236}">
                <a16:creationId xmlns:a16="http://schemas.microsoft.com/office/drawing/2014/main" id="{AE20F67C-7946-EFC4-CFDB-0C17970FCB1C}"/>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2B05A587-4FD1-C3CB-2978-761587A67158}"/>
              </a:ext>
            </a:extLst>
          </p:cNvPr>
          <p:cNvSpPr>
            <a:spLocks noGrp="1"/>
          </p:cNvSpPr>
          <p:nvPr>
            <p:ph type="sldNum" sz="quarter" idx="12"/>
          </p:nvPr>
        </p:nvSpPr>
        <p:spPr/>
        <p:txBody>
          <a:bodyPr/>
          <a:lstStyle/>
          <a:p>
            <a:fld id="{1769BA03-D485-7647-B394-D5FA64CC5371}" type="slidenum">
              <a:rPr lang="en-GB" smtClean="0"/>
              <a:pPr/>
              <a:t>54</a:t>
            </a:fld>
            <a:endParaRPr lang="en-GB" dirty="0"/>
          </a:p>
        </p:txBody>
      </p:sp>
      <p:pic>
        <p:nvPicPr>
          <p:cNvPr id="7" name="Picture 6">
            <a:extLst>
              <a:ext uri="{FF2B5EF4-FFF2-40B4-BE49-F238E27FC236}">
                <a16:creationId xmlns:a16="http://schemas.microsoft.com/office/drawing/2014/main" id="{EF5222A0-DAC3-AA07-7AD4-B64A4848404A}"/>
              </a:ext>
            </a:extLst>
          </p:cNvPr>
          <p:cNvPicPr>
            <a:picLocks noChangeAspect="1"/>
          </p:cNvPicPr>
          <p:nvPr/>
        </p:nvPicPr>
        <p:blipFill>
          <a:blip r:embed="rId2"/>
          <a:stretch>
            <a:fillRect/>
          </a:stretch>
        </p:blipFill>
        <p:spPr>
          <a:xfrm>
            <a:off x="344340" y="566241"/>
            <a:ext cx="11503319" cy="4808205"/>
          </a:xfrm>
          <a:prstGeom prst="rect">
            <a:avLst/>
          </a:prstGeom>
        </p:spPr>
      </p:pic>
    </p:spTree>
    <p:extLst>
      <p:ext uri="{BB962C8B-B14F-4D97-AF65-F5344CB8AC3E}">
        <p14:creationId xmlns:p14="http://schemas.microsoft.com/office/powerpoint/2010/main" val="28405326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6B628-9527-7DC0-053B-C77244BE615F}"/>
              </a:ext>
            </a:extLst>
          </p:cNvPr>
          <p:cNvSpPr>
            <a:spLocks noGrp="1"/>
          </p:cNvSpPr>
          <p:nvPr>
            <p:ph type="title"/>
          </p:nvPr>
        </p:nvSpPr>
        <p:spPr>
          <a:xfrm>
            <a:off x="235795" y="165474"/>
            <a:ext cx="10233538" cy="1776673"/>
          </a:xfrm>
        </p:spPr>
        <p:txBody>
          <a:bodyPr>
            <a:noAutofit/>
          </a:bodyPr>
          <a:lstStyle/>
          <a:p>
            <a:r>
              <a:rPr lang="de-AT" sz="8800" b="1" dirty="0"/>
              <a:t>Herausforderungen</a:t>
            </a:r>
          </a:p>
        </p:txBody>
      </p:sp>
      <p:sp>
        <p:nvSpPr>
          <p:cNvPr id="4" name="Date Placeholder 3">
            <a:extLst>
              <a:ext uri="{FF2B5EF4-FFF2-40B4-BE49-F238E27FC236}">
                <a16:creationId xmlns:a16="http://schemas.microsoft.com/office/drawing/2014/main" id="{89A19DED-1101-74EE-82B8-A6A115786D81}"/>
              </a:ext>
            </a:extLst>
          </p:cNvPr>
          <p:cNvSpPr>
            <a:spLocks noGrp="1"/>
          </p:cNvSpPr>
          <p:nvPr>
            <p:ph type="dt" sz="half" idx="10"/>
          </p:nvPr>
        </p:nvSpPr>
        <p:spPr/>
        <p:txBody>
          <a:bodyPr/>
          <a:lstStyle/>
          <a:p>
            <a:fld id="{95A55E3D-0811-674B-B2E0-4EABADAECF40}" type="datetime1">
              <a:rPr lang="fi-FI" smtClean="0"/>
              <a:t>7.5.2024</a:t>
            </a:fld>
            <a:endParaRPr lang="en-GB"/>
          </a:p>
        </p:txBody>
      </p:sp>
      <p:sp>
        <p:nvSpPr>
          <p:cNvPr id="5" name="Footer Placeholder 4">
            <a:extLst>
              <a:ext uri="{FF2B5EF4-FFF2-40B4-BE49-F238E27FC236}">
                <a16:creationId xmlns:a16="http://schemas.microsoft.com/office/drawing/2014/main" id="{7504FC1A-7AFC-9C77-2AA9-E659CABC767E}"/>
              </a:ext>
            </a:extLst>
          </p:cNvPr>
          <p:cNvSpPr>
            <a:spLocks noGrp="1"/>
          </p:cNvSpPr>
          <p:nvPr>
            <p:ph type="ftr" sz="quarter" idx="11"/>
          </p:nvPr>
        </p:nvSpPr>
        <p:spPr/>
        <p:txBody>
          <a:bodyPr/>
          <a:lstStyle/>
          <a:p>
            <a:r>
              <a:rPr lang="en-GB"/>
              <a:t>DI Dr.techn. Alexander Jung</a:t>
            </a:r>
          </a:p>
        </p:txBody>
      </p:sp>
      <p:sp>
        <p:nvSpPr>
          <p:cNvPr id="6" name="Slide Number Placeholder 5">
            <a:extLst>
              <a:ext uri="{FF2B5EF4-FFF2-40B4-BE49-F238E27FC236}">
                <a16:creationId xmlns:a16="http://schemas.microsoft.com/office/drawing/2014/main" id="{AE8722AB-3F13-C91D-A752-94A23D83CC54}"/>
              </a:ext>
            </a:extLst>
          </p:cNvPr>
          <p:cNvSpPr>
            <a:spLocks noGrp="1"/>
          </p:cNvSpPr>
          <p:nvPr>
            <p:ph type="sldNum" sz="quarter" idx="12"/>
          </p:nvPr>
        </p:nvSpPr>
        <p:spPr/>
        <p:txBody>
          <a:bodyPr/>
          <a:lstStyle/>
          <a:p>
            <a:fld id="{1769BA03-D485-7647-B394-D5FA64CC5371}" type="slidenum">
              <a:rPr lang="en-GB" smtClean="0"/>
              <a:t>55</a:t>
            </a:fld>
            <a:endParaRPr lang="en-GB"/>
          </a:p>
        </p:txBody>
      </p:sp>
      <p:sp>
        <p:nvSpPr>
          <p:cNvPr id="3" name="TextBox 2">
            <a:extLst>
              <a:ext uri="{FF2B5EF4-FFF2-40B4-BE49-F238E27FC236}">
                <a16:creationId xmlns:a16="http://schemas.microsoft.com/office/drawing/2014/main" id="{EAAD6F70-E54E-9E11-FFD8-4CAA1DEDA534}"/>
              </a:ext>
            </a:extLst>
          </p:cNvPr>
          <p:cNvSpPr txBox="1"/>
          <p:nvPr/>
        </p:nvSpPr>
        <p:spPr>
          <a:xfrm>
            <a:off x="235795" y="2241177"/>
            <a:ext cx="11956205" cy="3170099"/>
          </a:xfrm>
          <a:prstGeom prst="rect">
            <a:avLst/>
          </a:prstGeom>
          <a:noFill/>
        </p:spPr>
        <p:txBody>
          <a:bodyPr wrap="square" rtlCol="0">
            <a:spAutoFit/>
          </a:bodyPr>
          <a:lstStyle/>
          <a:p>
            <a:pPr marL="285750" indent="-285750">
              <a:buFont typeface="Arial" panose="020B0604020202020204" pitchFamily="34" charset="0"/>
              <a:buChar char="•"/>
            </a:pPr>
            <a:r>
              <a:rPr lang="de-DE" sz="4000" dirty="0"/>
              <a:t>KI braucht viele Datenpunkte für Training</a:t>
            </a:r>
          </a:p>
          <a:p>
            <a:pPr marL="285750" indent="-285750">
              <a:buFont typeface="Arial" panose="020B0604020202020204" pitchFamily="34" charset="0"/>
              <a:buChar char="•"/>
            </a:pPr>
            <a:endParaRPr lang="de-DE" sz="4000" dirty="0"/>
          </a:p>
          <a:p>
            <a:pPr marL="285750" indent="-285750">
              <a:buFont typeface="Arial" panose="020B0604020202020204" pitchFamily="34" charset="0"/>
              <a:buChar char="•"/>
            </a:pPr>
            <a:r>
              <a:rPr lang="de-DE" sz="4000" dirty="0"/>
              <a:t>Datenpunkte nicht frei zugänglich (Privatsphäre)! </a:t>
            </a:r>
          </a:p>
          <a:p>
            <a:pPr marL="285750" indent="-285750">
              <a:buFont typeface="Arial" panose="020B0604020202020204" pitchFamily="34" charset="0"/>
              <a:buChar char="•"/>
            </a:pPr>
            <a:endParaRPr lang="de-DE" sz="4000" dirty="0"/>
          </a:p>
          <a:p>
            <a:pPr marL="285750" indent="-285750">
              <a:buFont typeface="Arial" panose="020B0604020202020204" pitchFamily="34" charset="0"/>
              <a:buChar char="•"/>
            </a:pPr>
            <a:r>
              <a:rPr lang="de-DE" sz="4000" dirty="0">
                <a:solidFill>
                  <a:srgbClr val="FF0000"/>
                </a:solidFill>
              </a:rPr>
              <a:t>Medizin KI benötigt hohe Zuverlässigkeit</a:t>
            </a:r>
          </a:p>
        </p:txBody>
      </p:sp>
    </p:spTree>
    <p:extLst>
      <p:ext uri="{BB962C8B-B14F-4D97-AF65-F5344CB8AC3E}">
        <p14:creationId xmlns:p14="http://schemas.microsoft.com/office/powerpoint/2010/main" val="20323461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EAC5-2ABC-E932-D391-A85E4AEF7578}"/>
              </a:ext>
            </a:extLst>
          </p:cNvPr>
          <p:cNvSpPr>
            <a:spLocks noGrp="1"/>
          </p:cNvSpPr>
          <p:nvPr>
            <p:ph type="title"/>
          </p:nvPr>
        </p:nvSpPr>
        <p:spPr>
          <a:xfrm>
            <a:off x="419100" y="-177693"/>
            <a:ext cx="10672482" cy="2252131"/>
          </a:xfrm>
        </p:spPr>
        <p:txBody>
          <a:bodyPr>
            <a:normAutofit/>
          </a:bodyPr>
          <a:lstStyle/>
          <a:p>
            <a:r>
              <a:rPr lang="de-DE" sz="6600" b="1" dirty="0">
                <a:latin typeface="+mn-lt"/>
              </a:rPr>
              <a:t>(</a:t>
            </a:r>
            <a:r>
              <a:rPr lang="de-DE" sz="6600" b="1" dirty="0" err="1">
                <a:latin typeface="+mn-lt"/>
              </a:rPr>
              <a:t>Un</a:t>
            </a:r>
            <a:r>
              <a:rPr lang="de-DE" sz="6600" b="1" dirty="0">
                <a:latin typeface="+mn-lt"/>
              </a:rPr>
              <a:t>-) Zuverlässigkeit von KI</a:t>
            </a:r>
          </a:p>
        </p:txBody>
      </p:sp>
      <p:sp>
        <p:nvSpPr>
          <p:cNvPr id="4" name="Date Placeholder 3">
            <a:extLst>
              <a:ext uri="{FF2B5EF4-FFF2-40B4-BE49-F238E27FC236}">
                <a16:creationId xmlns:a16="http://schemas.microsoft.com/office/drawing/2014/main" id="{9BAAB9C5-3E5D-475E-5869-D8ACC3BCFC40}"/>
              </a:ext>
            </a:extLst>
          </p:cNvPr>
          <p:cNvSpPr>
            <a:spLocks noGrp="1"/>
          </p:cNvSpPr>
          <p:nvPr>
            <p:ph type="dt" sz="half" idx="10"/>
          </p:nvPr>
        </p:nvSpPr>
        <p:spPr/>
        <p:txBody>
          <a:bodyPr/>
          <a:lstStyle/>
          <a:p>
            <a:fld id="{6E129FD7-897B-FF41-B9C7-5CB302684F46}" type="datetime1">
              <a:rPr lang="fi-FI" smtClean="0"/>
              <a:t>7.5.2024</a:t>
            </a:fld>
            <a:endParaRPr lang="en-GB" dirty="0"/>
          </a:p>
        </p:txBody>
      </p:sp>
      <p:sp>
        <p:nvSpPr>
          <p:cNvPr id="5" name="Footer Placeholder 4">
            <a:extLst>
              <a:ext uri="{FF2B5EF4-FFF2-40B4-BE49-F238E27FC236}">
                <a16:creationId xmlns:a16="http://schemas.microsoft.com/office/drawing/2014/main" id="{7AD525DC-4568-7B8E-DCD7-B0086AB57475}"/>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37CBEEF2-A96B-0520-DACB-201BF91246A4}"/>
              </a:ext>
            </a:extLst>
          </p:cNvPr>
          <p:cNvSpPr>
            <a:spLocks noGrp="1"/>
          </p:cNvSpPr>
          <p:nvPr>
            <p:ph type="sldNum" sz="quarter" idx="12"/>
          </p:nvPr>
        </p:nvSpPr>
        <p:spPr/>
        <p:txBody>
          <a:bodyPr/>
          <a:lstStyle/>
          <a:p>
            <a:fld id="{1769BA03-D485-7647-B394-D5FA64CC5371}" type="slidenum">
              <a:rPr lang="en-GB" smtClean="0"/>
              <a:pPr/>
              <a:t>56</a:t>
            </a:fld>
            <a:endParaRPr lang="en-GB" dirty="0"/>
          </a:p>
        </p:txBody>
      </p:sp>
      <p:cxnSp>
        <p:nvCxnSpPr>
          <p:cNvPr id="3" name="Straight Arrow Connector 2">
            <a:extLst>
              <a:ext uri="{FF2B5EF4-FFF2-40B4-BE49-F238E27FC236}">
                <a16:creationId xmlns:a16="http://schemas.microsoft.com/office/drawing/2014/main" id="{ADFF5CBA-44E8-E53E-A5E9-82841EB81980}"/>
              </a:ext>
            </a:extLst>
          </p:cNvPr>
          <p:cNvCxnSpPr/>
          <p:nvPr/>
        </p:nvCxnSpPr>
        <p:spPr>
          <a:xfrm>
            <a:off x="1166661" y="5651197"/>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B51B774-ABF0-D1E1-BF0C-1C127851FFE8}"/>
              </a:ext>
            </a:extLst>
          </p:cNvPr>
          <p:cNvCxnSpPr>
            <a:cxnSpLocks/>
          </p:cNvCxnSpPr>
          <p:nvPr/>
        </p:nvCxnSpPr>
        <p:spPr>
          <a:xfrm flipV="1">
            <a:off x="1333689" y="2293636"/>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4F934AA-D908-D5EA-0B17-9C61069E94C9}"/>
              </a:ext>
            </a:extLst>
          </p:cNvPr>
          <p:cNvSpPr txBox="1"/>
          <p:nvPr/>
        </p:nvSpPr>
        <p:spPr>
          <a:xfrm>
            <a:off x="9844566" y="5066422"/>
            <a:ext cx="1959191" cy="584775"/>
          </a:xfrm>
          <a:prstGeom prst="rect">
            <a:avLst/>
          </a:prstGeom>
          <a:noFill/>
        </p:spPr>
        <p:txBody>
          <a:bodyPr wrap="none" rtlCol="0">
            <a:spAutoFit/>
          </a:bodyPr>
          <a:lstStyle/>
          <a:p>
            <a:r>
              <a:rPr lang="en-GB" sz="3200" dirty="0" err="1"/>
              <a:t>Merkmal</a:t>
            </a:r>
            <a:r>
              <a:rPr lang="en-AT" sz="3200"/>
              <a:t> </a:t>
            </a:r>
            <a:r>
              <a:rPr lang="en-AT" sz="3200" dirty="0"/>
              <a:t>x</a:t>
            </a:r>
          </a:p>
        </p:txBody>
      </p:sp>
      <p:sp>
        <p:nvSpPr>
          <p:cNvPr id="13" name="TextBox 12">
            <a:extLst>
              <a:ext uri="{FF2B5EF4-FFF2-40B4-BE49-F238E27FC236}">
                <a16:creationId xmlns:a16="http://schemas.microsoft.com/office/drawing/2014/main" id="{A0BBF37D-A3EB-11BA-C9F4-9B60995FCA29}"/>
              </a:ext>
            </a:extLst>
          </p:cNvPr>
          <p:cNvSpPr txBox="1"/>
          <p:nvPr/>
        </p:nvSpPr>
        <p:spPr>
          <a:xfrm>
            <a:off x="838200" y="1718947"/>
            <a:ext cx="1348446" cy="584775"/>
          </a:xfrm>
          <a:prstGeom prst="rect">
            <a:avLst/>
          </a:prstGeom>
          <a:noFill/>
        </p:spPr>
        <p:txBody>
          <a:bodyPr wrap="none" rtlCol="0">
            <a:spAutoFit/>
          </a:bodyPr>
          <a:lstStyle/>
          <a:p>
            <a:r>
              <a:rPr lang="en-GB" sz="3200" dirty="0"/>
              <a:t>Label</a:t>
            </a:r>
            <a:r>
              <a:rPr lang="en-AT" sz="3200"/>
              <a:t> </a:t>
            </a:r>
            <a:r>
              <a:rPr lang="en-AT" sz="3200" dirty="0"/>
              <a:t>y</a:t>
            </a:r>
          </a:p>
        </p:txBody>
      </p:sp>
      <p:sp>
        <p:nvSpPr>
          <p:cNvPr id="14" name="Oval 13">
            <a:extLst>
              <a:ext uri="{FF2B5EF4-FFF2-40B4-BE49-F238E27FC236}">
                <a16:creationId xmlns:a16="http://schemas.microsoft.com/office/drawing/2014/main" id="{0F7C9494-8575-DD43-4620-078E6D0868C9}"/>
              </a:ext>
            </a:extLst>
          </p:cNvPr>
          <p:cNvSpPr/>
          <p:nvPr/>
        </p:nvSpPr>
        <p:spPr>
          <a:xfrm>
            <a:off x="2281427" y="2936572"/>
            <a:ext cx="276906" cy="2857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F52A5B47-F844-7EC7-BBEE-EDE8D6F505CB}"/>
              </a:ext>
            </a:extLst>
          </p:cNvPr>
          <p:cNvSpPr/>
          <p:nvPr/>
        </p:nvSpPr>
        <p:spPr>
          <a:xfrm>
            <a:off x="4688173" y="3408761"/>
            <a:ext cx="276906" cy="2857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186899E8-4AD5-88DF-41ED-85EDCEB1F2B1}"/>
              </a:ext>
            </a:extLst>
          </p:cNvPr>
          <p:cNvSpPr/>
          <p:nvPr/>
        </p:nvSpPr>
        <p:spPr>
          <a:xfrm>
            <a:off x="5999580" y="4065286"/>
            <a:ext cx="276906" cy="2857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77E94088-1058-44CC-DA1A-C47C0C0BB08B}"/>
              </a:ext>
            </a:extLst>
          </p:cNvPr>
          <p:cNvSpPr/>
          <p:nvPr/>
        </p:nvSpPr>
        <p:spPr>
          <a:xfrm>
            <a:off x="6593245" y="4146247"/>
            <a:ext cx="276906" cy="2857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14D32411-18FB-E34C-A872-FB59682D525A}"/>
              </a:ext>
            </a:extLst>
          </p:cNvPr>
          <p:cNvSpPr/>
          <p:nvPr/>
        </p:nvSpPr>
        <p:spPr>
          <a:xfrm>
            <a:off x="2680006" y="2926145"/>
            <a:ext cx="276906" cy="2857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561FCB8A-F751-E81B-103F-6E0E9BC455F6}"/>
              </a:ext>
            </a:extLst>
          </p:cNvPr>
          <p:cNvSpPr/>
          <p:nvPr/>
        </p:nvSpPr>
        <p:spPr>
          <a:xfrm>
            <a:off x="2888305" y="3236609"/>
            <a:ext cx="276906" cy="2857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Freeform 21">
            <a:extLst>
              <a:ext uri="{FF2B5EF4-FFF2-40B4-BE49-F238E27FC236}">
                <a16:creationId xmlns:a16="http://schemas.microsoft.com/office/drawing/2014/main" id="{1E86776B-1ADF-F37D-5B01-21B5BE7B5C22}"/>
              </a:ext>
            </a:extLst>
          </p:cNvPr>
          <p:cNvSpPr/>
          <p:nvPr/>
        </p:nvSpPr>
        <p:spPr>
          <a:xfrm>
            <a:off x="1272988" y="1272988"/>
            <a:ext cx="8964706" cy="4952413"/>
          </a:xfrm>
          <a:custGeom>
            <a:avLst/>
            <a:gdLst>
              <a:gd name="connsiteX0" fmla="*/ 0 w 8964706"/>
              <a:gd name="connsiteY0" fmla="*/ 2671483 h 4952413"/>
              <a:gd name="connsiteX1" fmla="*/ 53788 w 8964706"/>
              <a:gd name="connsiteY1" fmla="*/ 2528047 h 4952413"/>
              <a:gd name="connsiteX2" fmla="*/ 107577 w 8964706"/>
              <a:gd name="connsiteY2" fmla="*/ 2492188 h 4952413"/>
              <a:gd name="connsiteX3" fmla="*/ 179294 w 8964706"/>
              <a:gd name="connsiteY3" fmla="*/ 2384612 h 4952413"/>
              <a:gd name="connsiteX4" fmla="*/ 215153 w 8964706"/>
              <a:gd name="connsiteY4" fmla="*/ 2330824 h 4952413"/>
              <a:gd name="connsiteX5" fmla="*/ 322730 w 8964706"/>
              <a:gd name="connsiteY5" fmla="*/ 2241177 h 4952413"/>
              <a:gd name="connsiteX6" fmla="*/ 376518 w 8964706"/>
              <a:gd name="connsiteY6" fmla="*/ 2205318 h 4952413"/>
              <a:gd name="connsiteX7" fmla="*/ 484094 w 8964706"/>
              <a:gd name="connsiteY7" fmla="*/ 2097741 h 4952413"/>
              <a:gd name="connsiteX8" fmla="*/ 591671 w 8964706"/>
              <a:gd name="connsiteY8" fmla="*/ 2043953 h 4952413"/>
              <a:gd name="connsiteX9" fmla="*/ 735106 w 8964706"/>
              <a:gd name="connsiteY9" fmla="*/ 1972236 h 4952413"/>
              <a:gd name="connsiteX10" fmla="*/ 806824 w 8964706"/>
              <a:gd name="connsiteY10" fmla="*/ 1936377 h 4952413"/>
              <a:gd name="connsiteX11" fmla="*/ 914400 w 8964706"/>
              <a:gd name="connsiteY11" fmla="*/ 1900518 h 4952413"/>
              <a:gd name="connsiteX12" fmla="*/ 1147483 w 8964706"/>
              <a:gd name="connsiteY12" fmla="*/ 1846730 h 4952413"/>
              <a:gd name="connsiteX13" fmla="*/ 1434353 w 8964706"/>
              <a:gd name="connsiteY13" fmla="*/ 1810871 h 4952413"/>
              <a:gd name="connsiteX14" fmla="*/ 2169459 w 8964706"/>
              <a:gd name="connsiteY14" fmla="*/ 1828800 h 4952413"/>
              <a:gd name="connsiteX15" fmla="*/ 2277036 w 8964706"/>
              <a:gd name="connsiteY15" fmla="*/ 1864659 h 4952413"/>
              <a:gd name="connsiteX16" fmla="*/ 2438400 w 8964706"/>
              <a:gd name="connsiteY16" fmla="*/ 1882588 h 4952413"/>
              <a:gd name="connsiteX17" fmla="*/ 2581836 w 8964706"/>
              <a:gd name="connsiteY17" fmla="*/ 1918447 h 4952413"/>
              <a:gd name="connsiteX18" fmla="*/ 2725271 w 8964706"/>
              <a:gd name="connsiteY18" fmla="*/ 1954306 h 4952413"/>
              <a:gd name="connsiteX19" fmla="*/ 2904565 w 8964706"/>
              <a:gd name="connsiteY19" fmla="*/ 2026024 h 4952413"/>
              <a:gd name="connsiteX20" fmla="*/ 2958353 w 8964706"/>
              <a:gd name="connsiteY20" fmla="*/ 2061883 h 4952413"/>
              <a:gd name="connsiteX21" fmla="*/ 3101788 w 8964706"/>
              <a:gd name="connsiteY21" fmla="*/ 2097741 h 4952413"/>
              <a:gd name="connsiteX22" fmla="*/ 3209365 w 8964706"/>
              <a:gd name="connsiteY22" fmla="*/ 2133600 h 4952413"/>
              <a:gd name="connsiteX23" fmla="*/ 3352800 w 8964706"/>
              <a:gd name="connsiteY23" fmla="*/ 2169459 h 4952413"/>
              <a:gd name="connsiteX24" fmla="*/ 3406588 w 8964706"/>
              <a:gd name="connsiteY24" fmla="*/ 2205318 h 4952413"/>
              <a:gd name="connsiteX25" fmla="*/ 3567953 w 8964706"/>
              <a:gd name="connsiteY25" fmla="*/ 2259106 h 4952413"/>
              <a:gd name="connsiteX26" fmla="*/ 3621741 w 8964706"/>
              <a:gd name="connsiteY26" fmla="*/ 2277036 h 4952413"/>
              <a:gd name="connsiteX27" fmla="*/ 3675530 w 8964706"/>
              <a:gd name="connsiteY27" fmla="*/ 2294965 h 4952413"/>
              <a:gd name="connsiteX28" fmla="*/ 3729318 w 8964706"/>
              <a:gd name="connsiteY28" fmla="*/ 2330824 h 4952413"/>
              <a:gd name="connsiteX29" fmla="*/ 3836894 w 8964706"/>
              <a:gd name="connsiteY29" fmla="*/ 2366683 h 4952413"/>
              <a:gd name="connsiteX30" fmla="*/ 3944471 w 8964706"/>
              <a:gd name="connsiteY30" fmla="*/ 2438400 h 4952413"/>
              <a:gd name="connsiteX31" fmla="*/ 4034118 w 8964706"/>
              <a:gd name="connsiteY31" fmla="*/ 2492188 h 4952413"/>
              <a:gd name="connsiteX32" fmla="*/ 4105836 w 8964706"/>
              <a:gd name="connsiteY32" fmla="*/ 2563906 h 4952413"/>
              <a:gd name="connsiteX33" fmla="*/ 4231341 w 8964706"/>
              <a:gd name="connsiteY33" fmla="*/ 2635624 h 4952413"/>
              <a:gd name="connsiteX34" fmla="*/ 4285130 w 8964706"/>
              <a:gd name="connsiteY34" fmla="*/ 2689412 h 4952413"/>
              <a:gd name="connsiteX35" fmla="*/ 4356847 w 8964706"/>
              <a:gd name="connsiteY35" fmla="*/ 2707341 h 4952413"/>
              <a:gd name="connsiteX36" fmla="*/ 4733365 w 8964706"/>
              <a:gd name="connsiteY36" fmla="*/ 2725271 h 4952413"/>
              <a:gd name="connsiteX37" fmla="*/ 4805083 w 8964706"/>
              <a:gd name="connsiteY37" fmla="*/ 2743200 h 4952413"/>
              <a:gd name="connsiteX38" fmla="*/ 4912659 w 8964706"/>
              <a:gd name="connsiteY38" fmla="*/ 2761130 h 4952413"/>
              <a:gd name="connsiteX39" fmla="*/ 5020236 w 8964706"/>
              <a:gd name="connsiteY39" fmla="*/ 2796988 h 4952413"/>
              <a:gd name="connsiteX40" fmla="*/ 5342965 w 8964706"/>
              <a:gd name="connsiteY40" fmla="*/ 2814918 h 4952413"/>
              <a:gd name="connsiteX41" fmla="*/ 5504330 w 8964706"/>
              <a:gd name="connsiteY41" fmla="*/ 2832847 h 4952413"/>
              <a:gd name="connsiteX42" fmla="*/ 5629836 w 8964706"/>
              <a:gd name="connsiteY42" fmla="*/ 2796988 h 4952413"/>
              <a:gd name="connsiteX43" fmla="*/ 5665694 w 8964706"/>
              <a:gd name="connsiteY43" fmla="*/ 2743200 h 4952413"/>
              <a:gd name="connsiteX44" fmla="*/ 5773271 w 8964706"/>
              <a:gd name="connsiteY44" fmla="*/ 2671483 h 4952413"/>
              <a:gd name="connsiteX45" fmla="*/ 5880847 w 8964706"/>
              <a:gd name="connsiteY45" fmla="*/ 2617694 h 4952413"/>
              <a:gd name="connsiteX46" fmla="*/ 5934636 w 8964706"/>
              <a:gd name="connsiteY46" fmla="*/ 3567953 h 4952413"/>
              <a:gd name="connsiteX47" fmla="*/ 5952565 w 8964706"/>
              <a:gd name="connsiteY47" fmla="*/ 3657600 h 4952413"/>
              <a:gd name="connsiteX48" fmla="*/ 6006353 w 8964706"/>
              <a:gd name="connsiteY48" fmla="*/ 3962400 h 4952413"/>
              <a:gd name="connsiteX49" fmla="*/ 6024283 w 8964706"/>
              <a:gd name="connsiteY49" fmla="*/ 4069977 h 4952413"/>
              <a:gd name="connsiteX50" fmla="*/ 6060141 w 8964706"/>
              <a:gd name="connsiteY50" fmla="*/ 4195483 h 4952413"/>
              <a:gd name="connsiteX51" fmla="*/ 6096000 w 8964706"/>
              <a:gd name="connsiteY51" fmla="*/ 4374777 h 4952413"/>
              <a:gd name="connsiteX52" fmla="*/ 6131859 w 8964706"/>
              <a:gd name="connsiteY52" fmla="*/ 4625788 h 4952413"/>
              <a:gd name="connsiteX53" fmla="*/ 6149788 w 8964706"/>
              <a:gd name="connsiteY53" fmla="*/ 4948518 h 4952413"/>
              <a:gd name="connsiteX54" fmla="*/ 6167718 w 8964706"/>
              <a:gd name="connsiteY54" fmla="*/ 4894730 h 4952413"/>
              <a:gd name="connsiteX55" fmla="*/ 6203577 w 8964706"/>
              <a:gd name="connsiteY55" fmla="*/ 4697506 h 4952413"/>
              <a:gd name="connsiteX56" fmla="*/ 6221506 w 8964706"/>
              <a:gd name="connsiteY56" fmla="*/ 4518212 h 4952413"/>
              <a:gd name="connsiteX57" fmla="*/ 6239436 w 8964706"/>
              <a:gd name="connsiteY57" fmla="*/ 4410636 h 4952413"/>
              <a:gd name="connsiteX58" fmla="*/ 6275294 w 8964706"/>
              <a:gd name="connsiteY58" fmla="*/ 3980330 h 4952413"/>
              <a:gd name="connsiteX59" fmla="*/ 6311153 w 8964706"/>
              <a:gd name="connsiteY59" fmla="*/ 3657600 h 4952413"/>
              <a:gd name="connsiteX60" fmla="*/ 6347012 w 8964706"/>
              <a:gd name="connsiteY60" fmla="*/ 3227294 h 4952413"/>
              <a:gd name="connsiteX61" fmla="*/ 6364941 w 8964706"/>
              <a:gd name="connsiteY61" fmla="*/ 3083859 h 4952413"/>
              <a:gd name="connsiteX62" fmla="*/ 6382871 w 8964706"/>
              <a:gd name="connsiteY62" fmla="*/ 2635624 h 4952413"/>
              <a:gd name="connsiteX63" fmla="*/ 6400800 w 8964706"/>
              <a:gd name="connsiteY63" fmla="*/ 2581836 h 4952413"/>
              <a:gd name="connsiteX64" fmla="*/ 6508377 w 8964706"/>
              <a:gd name="connsiteY64" fmla="*/ 2510118 h 4952413"/>
              <a:gd name="connsiteX65" fmla="*/ 6615953 w 8964706"/>
              <a:gd name="connsiteY65" fmla="*/ 2456330 h 4952413"/>
              <a:gd name="connsiteX66" fmla="*/ 6777318 w 8964706"/>
              <a:gd name="connsiteY66" fmla="*/ 2348753 h 4952413"/>
              <a:gd name="connsiteX67" fmla="*/ 6884894 w 8964706"/>
              <a:gd name="connsiteY67" fmla="*/ 2259106 h 4952413"/>
              <a:gd name="connsiteX68" fmla="*/ 6956612 w 8964706"/>
              <a:gd name="connsiteY68" fmla="*/ 2151530 h 4952413"/>
              <a:gd name="connsiteX69" fmla="*/ 7028330 w 8964706"/>
              <a:gd name="connsiteY69" fmla="*/ 1990165 h 4952413"/>
              <a:gd name="connsiteX70" fmla="*/ 7153836 w 8964706"/>
              <a:gd name="connsiteY70" fmla="*/ 1775012 h 4952413"/>
              <a:gd name="connsiteX71" fmla="*/ 7189694 w 8964706"/>
              <a:gd name="connsiteY71" fmla="*/ 1721224 h 4952413"/>
              <a:gd name="connsiteX72" fmla="*/ 7333130 w 8964706"/>
              <a:gd name="connsiteY72" fmla="*/ 1488141 h 4952413"/>
              <a:gd name="connsiteX73" fmla="*/ 7476565 w 8964706"/>
              <a:gd name="connsiteY73" fmla="*/ 1290918 h 4952413"/>
              <a:gd name="connsiteX74" fmla="*/ 7584141 w 8964706"/>
              <a:gd name="connsiteY74" fmla="*/ 1147483 h 4952413"/>
              <a:gd name="connsiteX75" fmla="*/ 7637930 w 8964706"/>
              <a:gd name="connsiteY75" fmla="*/ 1057836 h 4952413"/>
              <a:gd name="connsiteX76" fmla="*/ 7691718 w 8964706"/>
              <a:gd name="connsiteY76" fmla="*/ 1004047 h 4952413"/>
              <a:gd name="connsiteX77" fmla="*/ 7763436 w 8964706"/>
              <a:gd name="connsiteY77" fmla="*/ 914400 h 4952413"/>
              <a:gd name="connsiteX78" fmla="*/ 7996518 w 8964706"/>
              <a:gd name="connsiteY78" fmla="*/ 681318 h 4952413"/>
              <a:gd name="connsiteX79" fmla="*/ 8157883 w 8964706"/>
              <a:gd name="connsiteY79" fmla="*/ 519953 h 4952413"/>
              <a:gd name="connsiteX80" fmla="*/ 8211671 w 8964706"/>
              <a:gd name="connsiteY80" fmla="*/ 466165 h 4952413"/>
              <a:gd name="connsiteX81" fmla="*/ 8355106 w 8964706"/>
              <a:gd name="connsiteY81" fmla="*/ 286871 h 4952413"/>
              <a:gd name="connsiteX82" fmla="*/ 8516471 w 8964706"/>
              <a:gd name="connsiteY82" fmla="*/ 215153 h 4952413"/>
              <a:gd name="connsiteX83" fmla="*/ 8570259 w 8964706"/>
              <a:gd name="connsiteY83" fmla="*/ 197224 h 4952413"/>
              <a:gd name="connsiteX84" fmla="*/ 8624047 w 8964706"/>
              <a:gd name="connsiteY84" fmla="*/ 179294 h 4952413"/>
              <a:gd name="connsiteX85" fmla="*/ 8731624 w 8964706"/>
              <a:gd name="connsiteY85" fmla="*/ 71718 h 4952413"/>
              <a:gd name="connsiteX86" fmla="*/ 8839200 w 8964706"/>
              <a:gd name="connsiteY86" fmla="*/ 0 h 4952413"/>
              <a:gd name="connsiteX87" fmla="*/ 8964706 w 8964706"/>
              <a:gd name="connsiteY87" fmla="*/ 17930 h 495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8964706" h="4952413">
                <a:moveTo>
                  <a:pt x="0" y="2671483"/>
                </a:moveTo>
                <a:cubicBezTo>
                  <a:pt x="17929" y="2623671"/>
                  <a:pt x="27516" y="2571833"/>
                  <a:pt x="53788" y="2528047"/>
                </a:cubicBezTo>
                <a:cubicBezTo>
                  <a:pt x="64875" y="2509569"/>
                  <a:pt x="93387" y="2508405"/>
                  <a:pt x="107577" y="2492188"/>
                </a:cubicBezTo>
                <a:cubicBezTo>
                  <a:pt x="135956" y="2459754"/>
                  <a:pt x="155388" y="2420471"/>
                  <a:pt x="179294" y="2384612"/>
                </a:cubicBezTo>
                <a:cubicBezTo>
                  <a:pt x="191247" y="2366683"/>
                  <a:pt x="197224" y="2342777"/>
                  <a:pt x="215153" y="2330824"/>
                </a:cubicBezTo>
                <a:cubicBezTo>
                  <a:pt x="348698" y="2241793"/>
                  <a:pt x="184679" y="2356219"/>
                  <a:pt x="322730" y="2241177"/>
                </a:cubicBezTo>
                <a:cubicBezTo>
                  <a:pt x="339284" y="2227382"/>
                  <a:pt x="360413" y="2219634"/>
                  <a:pt x="376518" y="2205318"/>
                </a:cubicBezTo>
                <a:cubicBezTo>
                  <a:pt x="414421" y="2171627"/>
                  <a:pt x="441899" y="2125870"/>
                  <a:pt x="484094" y="2097741"/>
                </a:cubicBezTo>
                <a:cubicBezTo>
                  <a:pt x="601973" y="2019158"/>
                  <a:pt x="475022" y="2096976"/>
                  <a:pt x="591671" y="2043953"/>
                </a:cubicBezTo>
                <a:cubicBezTo>
                  <a:pt x="640335" y="2021833"/>
                  <a:pt x="687294" y="1996142"/>
                  <a:pt x="735106" y="1972236"/>
                </a:cubicBezTo>
                <a:cubicBezTo>
                  <a:pt x="759012" y="1960283"/>
                  <a:pt x="781468" y="1944829"/>
                  <a:pt x="806824" y="1936377"/>
                </a:cubicBezTo>
                <a:cubicBezTo>
                  <a:pt x="842683" y="1924424"/>
                  <a:pt x="877730" y="1909685"/>
                  <a:pt x="914400" y="1900518"/>
                </a:cubicBezTo>
                <a:cubicBezTo>
                  <a:pt x="959904" y="1889142"/>
                  <a:pt x="1088346" y="1854615"/>
                  <a:pt x="1147483" y="1846730"/>
                </a:cubicBezTo>
                <a:cubicBezTo>
                  <a:pt x="1578425" y="1789271"/>
                  <a:pt x="1137114" y="1860410"/>
                  <a:pt x="1434353" y="1810871"/>
                </a:cubicBezTo>
                <a:cubicBezTo>
                  <a:pt x="1679388" y="1816847"/>
                  <a:pt x="1924849" y="1813187"/>
                  <a:pt x="2169459" y="1828800"/>
                </a:cubicBezTo>
                <a:cubicBezTo>
                  <a:pt x="2207181" y="1831208"/>
                  <a:pt x="2239468" y="1860485"/>
                  <a:pt x="2277036" y="1864659"/>
                </a:cubicBezTo>
                <a:lnTo>
                  <a:pt x="2438400" y="1882588"/>
                </a:lnTo>
                <a:cubicBezTo>
                  <a:pt x="2486212" y="1894541"/>
                  <a:pt x="2533510" y="1908781"/>
                  <a:pt x="2581836" y="1918447"/>
                </a:cubicBezTo>
                <a:cubicBezTo>
                  <a:pt x="2615929" y="1925266"/>
                  <a:pt x="2688518" y="1935930"/>
                  <a:pt x="2725271" y="1954306"/>
                </a:cubicBezTo>
                <a:cubicBezTo>
                  <a:pt x="2879644" y="2031492"/>
                  <a:pt x="2746996" y="1994509"/>
                  <a:pt x="2904565" y="2026024"/>
                </a:cubicBezTo>
                <a:cubicBezTo>
                  <a:pt x="2922494" y="2037977"/>
                  <a:pt x="2939079" y="2052246"/>
                  <a:pt x="2958353" y="2061883"/>
                </a:cubicBezTo>
                <a:cubicBezTo>
                  <a:pt x="3001873" y="2083643"/>
                  <a:pt x="3056782" y="2085467"/>
                  <a:pt x="3101788" y="2097741"/>
                </a:cubicBezTo>
                <a:cubicBezTo>
                  <a:pt x="3138255" y="2107686"/>
                  <a:pt x="3172695" y="2124432"/>
                  <a:pt x="3209365" y="2133600"/>
                </a:cubicBezTo>
                <a:lnTo>
                  <a:pt x="3352800" y="2169459"/>
                </a:lnTo>
                <a:cubicBezTo>
                  <a:pt x="3370729" y="2181412"/>
                  <a:pt x="3386897" y="2196566"/>
                  <a:pt x="3406588" y="2205318"/>
                </a:cubicBezTo>
                <a:cubicBezTo>
                  <a:pt x="3406600" y="2205323"/>
                  <a:pt x="3541053" y="2250139"/>
                  <a:pt x="3567953" y="2259106"/>
                </a:cubicBezTo>
                <a:lnTo>
                  <a:pt x="3621741" y="2277036"/>
                </a:lnTo>
                <a:lnTo>
                  <a:pt x="3675530" y="2294965"/>
                </a:lnTo>
                <a:cubicBezTo>
                  <a:pt x="3693459" y="2306918"/>
                  <a:pt x="3709627" y="2322072"/>
                  <a:pt x="3729318" y="2330824"/>
                </a:cubicBezTo>
                <a:cubicBezTo>
                  <a:pt x="3763859" y="2346175"/>
                  <a:pt x="3805444" y="2345716"/>
                  <a:pt x="3836894" y="2366683"/>
                </a:cubicBezTo>
                <a:cubicBezTo>
                  <a:pt x="3872753" y="2390589"/>
                  <a:pt x="3907516" y="2416227"/>
                  <a:pt x="3944471" y="2438400"/>
                </a:cubicBezTo>
                <a:cubicBezTo>
                  <a:pt x="3974353" y="2456329"/>
                  <a:pt x="4006610" y="2470793"/>
                  <a:pt x="4034118" y="2492188"/>
                </a:cubicBezTo>
                <a:cubicBezTo>
                  <a:pt x="4060805" y="2512944"/>
                  <a:pt x="4078790" y="2543621"/>
                  <a:pt x="4105836" y="2563906"/>
                </a:cubicBezTo>
                <a:cubicBezTo>
                  <a:pt x="4281221" y="2695445"/>
                  <a:pt x="4087273" y="2515568"/>
                  <a:pt x="4231341" y="2635624"/>
                </a:cubicBezTo>
                <a:cubicBezTo>
                  <a:pt x="4250820" y="2651857"/>
                  <a:pt x="4263115" y="2676832"/>
                  <a:pt x="4285130" y="2689412"/>
                </a:cubicBezTo>
                <a:cubicBezTo>
                  <a:pt x="4306525" y="2701637"/>
                  <a:pt x="4332284" y="2705376"/>
                  <a:pt x="4356847" y="2707341"/>
                </a:cubicBezTo>
                <a:cubicBezTo>
                  <a:pt x="4482095" y="2717361"/>
                  <a:pt x="4607859" y="2719294"/>
                  <a:pt x="4733365" y="2725271"/>
                </a:cubicBezTo>
                <a:cubicBezTo>
                  <a:pt x="4757271" y="2731247"/>
                  <a:pt x="4780920" y="2738367"/>
                  <a:pt x="4805083" y="2743200"/>
                </a:cubicBezTo>
                <a:cubicBezTo>
                  <a:pt x="4840730" y="2750330"/>
                  <a:pt x="4877391" y="2752313"/>
                  <a:pt x="4912659" y="2761130"/>
                </a:cubicBezTo>
                <a:cubicBezTo>
                  <a:pt x="4949329" y="2770297"/>
                  <a:pt x="5020236" y="2796988"/>
                  <a:pt x="5020236" y="2796988"/>
                </a:cubicBezTo>
                <a:cubicBezTo>
                  <a:pt x="5155746" y="2887329"/>
                  <a:pt x="5023480" y="2814918"/>
                  <a:pt x="5342965" y="2814918"/>
                </a:cubicBezTo>
                <a:cubicBezTo>
                  <a:pt x="5397084" y="2814918"/>
                  <a:pt x="5450542" y="2826871"/>
                  <a:pt x="5504330" y="2832847"/>
                </a:cubicBezTo>
                <a:cubicBezTo>
                  <a:pt x="5509018" y="2831675"/>
                  <a:pt x="5618143" y="2806342"/>
                  <a:pt x="5629836" y="2796988"/>
                </a:cubicBezTo>
                <a:cubicBezTo>
                  <a:pt x="5646662" y="2783527"/>
                  <a:pt x="5649477" y="2757390"/>
                  <a:pt x="5665694" y="2743200"/>
                </a:cubicBezTo>
                <a:cubicBezTo>
                  <a:pt x="5698128" y="2714821"/>
                  <a:pt x="5737412" y="2695389"/>
                  <a:pt x="5773271" y="2671483"/>
                </a:cubicBezTo>
                <a:cubicBezTo>
                  <a:pt x="5842786" y="2625140"/>
                  <a:pt x="5806615" y="2642439"/>
                  <a:pt x="5880847" y="2617694"/>
                </a:cubicBezTo>
                <a:cubicBezTo>
                  <a:pt x="5994356" y="2958216"/>
                  <a:pt x="5882103" y="2604843"/>
                  <a:pt x="5934636" y="3567953"/>
                </a:cubicBezTo>
                <a:cubicBezTo>
                  <a:pt x="5936296" y="3598382"/>
                  <a:pt x="5947931" y="3627480"/>
                  <a:pt x="5952565" y="3657600"/>
                </a:cubicBezTo>
                <a:cubicBezTo>
                  <a:pt x="6015585" y="4067239"/>
                  <a:pt x="5916294" y="3512110"/>
                  <a:pt x="6006353" y="3962400"/>
                </a:cubicBezTo>
                <a:cubicBezTo>
                  <a:pt x="6013483" y="3998048"/>
                  <a:pt x="6016109" y="4034554"/>
                  <a:pt x="6024283" y="4069977"/>
                </a:cubicBezTo>
                <a:cubicBezTo>
                  <a:pt x="6034066" y="4112372"/>
                  <a:pt x="6050176" y="4153130"/>
                  <a:pt x="6060141" y="4195483"/>
                </a:cubicBezTo>
                <a:cubicBezTo>
                  <a:pt x="6074100" y="4254811"/>
                  <a:pt x="6089269" y="4314202"/>
                  <a:pt x="6096000" y="4374777"/>
                </a:cubicBezTo>
                <a:cubicBezTo>
                  <a:pt x="6117295" y="4566429"/>
                  <a:pt x="6103317" y="4483073"/>
                  <a:pt x="6131859" y="4625788"/>
                </a:cubicBezTo>
                <a:cubicBezTo>
                  <a:pt x="6137835" y="4733365"/>
                  <a:pt x="6135548" y="4841721"/>
                  <a:pt x="6149788" y="4948518"/>
                </a:cubicBezTo>
                <a:cubicBezTo>
                  <a:pt x="6152286" y="4967251"/>
                  <a:pt x="6164337" y="4913324"/>
                  <a:pt x="6167718" y="4894730"/>
                </a:cubicBezTo>
                <a:cubicBezTo>
                  <a:pt x="6208265" y="4671720"/>
                  <a:pt x="6162457" y="4820861"/>
                  <a:pt x="6203577" y="4697506"/>
                </a:cubicBezTo>
                <a:cubicBezTo>
                  <a:pt x="6209553" y="4637741"/>
                  <a:pt x="6214056" y="4577811"/>
                  <a:pt x="6221506" y="4518212"/>
                </a:cubicBezTo>
                <a:cubicBezTo>
                  <a:pt x="6226015" y="4482139"/>
                  <a:pt x="6235819" y="4446809"/>
                  <a:pt x="6239436" y="4410636"/>
                </a:cubicBezTo>
                <a:cubicBezTo>
                  <a:pt x="6253758" y="4267418"/>
                  <a:pt x="6260972" y="4123548"/>
                  <a:pt x="6275294" y="3980330"/>
                </a:cubicBezTo>
                <a:cubicBezTo>
                  <a:pt x="6329656" y="3436732"/>
                  <a:pt x="6260394" y="4114427"/>
                  <a:pt x="6311153" y="3657600"/>
                </a:cubicBezTo>
                <a:cubicBezTo>
                  <a:pt x="6348147" y="3324654"/>
                  <a:pt x="6309836" y="3636236"/>
                  <a:pt x="6347012" y="3227294"/>
                </a:cubicBezTo>
                <a:cubicBezTo>
                  <a:pt x="6351374" y="3179308"/>
                  <a:pt x="6358965" y="3131671"/>
                  <a:pt x="6364941" y="3083859"/>
                </a:cubicBezTo>
                <a:cubicBezTo>
                  <a:pt x="6370918" y="2934447"/>
                  <a:pt x="6372217" y="2784775"/>
                  <a:pt x="6382871" y="2635624"/>
                </a:cubicBezTo>
                <a:cubicBezTo>
                  <a:pt x="6384218" y="2616773"/>
                  <a:pt x="6387436" y="2595200"/>
                  <a:pt x="6400800" y="2581836"/>
                </a:cubicBezTo>
                <a:cubicBezTo>
                  <a:pt x="6431274" y="2551362"/>
                  <a:pt x="6472518" y="2534024"/>
                  <a:pt x="6508377" y="2510118"/>
                </a:cubicBezTo>
                <a:cubicBezTo>
                  <a:pt x="6577891" y="2463775"/>
                  <a:pt x="6541722" y="2481073"/>
                  <a:pt x="6615953" y="2456330"/>
                </a:cubicBezTo>
                <a:lnTo>
                  <a:pt x="6777318" y="2348753"/>
                </a:lnTo>
                <a:cubicBezTo>
                  <a:pt x="6825129" y="2316878"/>
                  <a:pt x="6847727" y="2306892"/>
                  <a:pt x="6884894" y="2259106"/>
                </a:cubicBezTo>
                <a:cubicBezTo>
                  <a:pt x="6911353" y="2225087"/>
                  <a:pt x="6956612" y="2151530"/>
                  <a:pt x="6956612" y="2151530"/>
                </a:cubicBezTo>
                <a:cubicBezTo>
                  <a:pt x="6986166" y="2003757"/>
                  <a:pt x="6950604" y="2114527"/>
                  <a:pt x="7028330" y="1990165"/>
                </a:cubicBezTo>
                <a:cubicBezTo>
                  <a:pt x="7072335" y="1919758"/>
                  <a:pt x="7111119" y="1846208"/>
                  <a:pt x="7153836" y="1775012"/>
                </a:cubicBezTo>
                <a:cubicBezTo>
                  <a:pt x="7164922" y="1756535"/>
                  <a:pt x="7178273" y="1739497"/>
                  <a:pt x="7189694" y="1721224"/>
                </a:cubicBezTo>
                <a:cubicBezTo>
                  <a:pt x="7238044" y="1643863"/>
                  <a:pt x="7276141" y="1559378"/>
                  <a:pt x="7333130" y="1488141"/>
                </a:cubicBezTo>
                <a:cubicBezTo>
                  <a:pt x="7486789" y="1296065"/>
                  <a:pt x="7321657" y="1507789"/>
                  <a:pt x="7476565" y="1290918"/>
                </a:cubicBezTo>
                <a:cubicBezTo>
                  <a:pt x="7511302" y="1242286"/>
                  <a:pt x="7553392" y="1198730"/>
                  <a:pt x="7584141" y="1147483"/>
                </a:cubicBezTo>
                <a:cubicBezTo>
                  <a:pt x="7602071" y="1117601"/>
                  <a:pt x="7617021" y="1085715"/>
                  <a:pt x="7637930" y="1057836"/>
                </a:cubicBezTo>
                <a:cubicBezTo>
                  <a:pt x="7653144" y="1037551"/>
                  <a:pt x="7675021" y="1023129"/>
                  <a:pt x="7691718" y="1004047"/>
                </a:cubicBezTo>
                <a:cubicBezTo>
                  <a:pt x="7716918" y="975247"/>
                  <a:pt x="7737396" y="942443"/>
                  <a:pt x="7763436" y="914400"/>
                </a:cubicBezTo>
                <a:lnTo>
                  <a:pt x="7996518" y="681318"/>
                </a:lnTo>
                <a:lnTo>
                  <a:pt x="8157883" y="519953"/>
                </a:lnTo>
                <a:cubicBezTo>
                  <a:pt x="8175812" y="502024"/>
                  <a:pt x="8197606" y="487262"/>
                  <a:pt x="8211671" y="466165"/>
                </a:cubicBezTo>
                <a:cubicBezTo>
                  <a:pt x="8254153" y="402442"/>
                  <a:pt x="8295528" y="336520"/>
                  <a:pt x="8355106" y="286871"/>
                </a:cubicBezTo>
                <a:cubicBezTo>
                  <a:pt x="8411932" y="239516"/>
                  <a:pt x="8438290" y="241213"/>
                  <a:pt x="8516471" y="215153"/>
                </a:cubicBezTo>
                <a:lnTo>
                  <a:pt x="8570259" y="197224"/>
                </a:lnTo>
                <a:lnTo>
                  <a:pt x="8624047" y="179294"/>
                </a:lnTo>
                <a:cubicBezTo>
                  <a:pt x="8659906" y="143435"/>
                  <a:pt x="8689429" y="99848"/>
                  <a:pt x="8731624" y="71718"/>
                </a:cubicBezTo>
                <a:lnTo>
                  <a:pt x="8839200" y="0"/>
                </a:lnTo>
                <a:cubicBezTo>
                  <a:pt x="8952672" y="18913"/>
                  <a:pt x="8910423" y="17930"/>
                  <a:pt x="8964706" y="17930"/>
                </a:cubicBezTo>
              </a:path>
            </a:pathLst>
          </a:cu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382079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EAC5-2ABC-E932-D391-A85E4AEF7578}"/>
              </a:ext>
            </a:extLst>
          </p:cNvPr>
          <p:cNvSpPr>
            <a:spLocks noGrp="1"/>
          </p:cNvSpPr>
          <p:nvPr>
            <p:ph type="title"/>
          </p:nvPr>
        </p:nvSpPr>
        <p:spPr>
          <a:xfrm>
            <a:off x="134471" y="340285"/>
            <a:ext cx="11923058" cy="1369546"/>
          </a:xfrm>
        </p:spPr>
        <p:txBody>
          <a:bodyPr>
            <a:normAutofit/>
          </a:bodyPr>
          <a:lstStyle/>
          <a:p>
            <a:r>
              <a:rPr lang="de-DE" sz="8000" b="1" dirty="0">
                <a:latin typeface="+mn-lt"/>
              </a:rPr>
              <a:t>Zuverlässige KI ist erklärbar</a:t>
            </a:r>
          </a:p>
        </p:txBody>
      </p:sp>
      <p:sp>
        <p:nvSpPr>
          <p:cNvPr id="4" name="Date Placeholder 3">
            <a:extLst>
              <a:ext uri="{FF2B5EF4-FFF2-40B4-BE49-F238E27FC236}">
                <a16:creationId xmlns:a16="http://schemas.microsoft.com/office/drawing/2014/main" id="{9BAAB9C5-3E5D-475E-5869-D8ACC3BCFC40}"/>
              </a:ext>
            </a:extLst>
          </p:cNvPr>
          <p:cNvSpPr>
            <a:spLocks noGrp="1"/>
          </p:cNvSpPr>
          <p:nvPr>
            <p:ph type="dt" sz="half" idx="10"/>
          </p:nvPr>
        </p:nvSpPr>
        <p:spPr/>
        <p:txBody>
          <a:bodyPr/>
          <a:lstStyle/>
          <a:p>
            <a:fld id="{6E129FD7-897B-FF41-B9C7-5CB302684F46}" type="datetime1">
              <a:rPr lang="fi-FI" smtClean="0"/>
              <a:t>7.5.2024</a:t>
            </a:fld>
            <a:endParaRPr lang="en-GB" dirty="0"/>
          </a:p>
        </p:txBody>
      </p:sp>
      <p:sp>
        <p:nvSpPr>
          <p:cNvPr id="5" name="Footer Placeholder 4">
            <a:extLst>
              <a:ext uri="{FF2B5EF4-FFF2-40B4-BE49-F238E27FC236}">
                <a16:creationId xmlns:a16="http://schemas.microsoft.com/office/drawing/2014/main" id="{7AD525DC-4568-7B8E-DCD7-B0086AB57475}"/>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37CBEEF2-A96B-0520-DACB-201BF91246A4}"/>
              </a:ext>
            </a:extLst>
          </p:cNvPr>
          <p:cNvSpPr>
            <a:spLocks noGrp="1"/>
          </p:cNvSpPr>
          <p:nvPr>
            <p:ph type="sldNum" sz="quarter" idx="12"/>
          </p:nvPr>
        </p:nvSpPr>
        <p:spPr/>
        <p:txBody>
          <a:bodyPr/>
          <a:lstStyle/>
          <a:p>
            <a:fld id="{1769BA03-D485-7647-B394-D5FA64CC5371}" type="slidenum">
              <a:rPr lang="en-GB" smtClean="0"/>
              <a:pPr/>
              <a:t>57</a:t>
            </a:fld>
            <a:endParaRPr lang="en-GB" dirty="0"/>
          </a:p>
        </p:txBody>
      </p:sp>
      <p:pic>
        <p:nvPicPr>
          <p:cNvPr id="8" name="Picture 7">
            <a:extLst>
              <a:ext uri="{FF2B5EF4-FFF2-40B4-BE49-F238E27FC236}">
                <a16:creationId xmlns:a16="http://schemas.microsoft.com/office/drawing/2014/main" id="{5F97CBD4-F3CE-2E67-C23C-15D80598002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842856" y="1474694"/>
            <a:ext cx="7210139" cy="3908611"/>
          </a:xfrm>
          <a:prstGeom prst="rect">
            <a:avLst/>
          </a:prstGeom>
        </p:spPr>
      </p:pic>
      <p:sp>
        <p:nvSpPr>
          <p:cNvPr id="10" name="TextBox 9">
            <a:extLst>
              <a:ext uri="{FF2B5EF4-FFF2-40B4-BE49-F238E27FC236}">
                <a16:creationId xmlns:a16="http://schemas.microsoft.com/office/drawing/2014/main" id="{DE07B50A-A9E4-2B0B-3BC4-E7AA8070A73C}"/>
              </a:ext>
            </a:extLst>
          </p:cNvPr>
          <p:cNvSpPr txBox="1"/>
          <p:nvPr/>
        </p:nvSpPr>
        <p:spPr>
          <a:xfrm>
            <a:off x="237565" y="5546662"/>
            <a:ext cx="11716870" cy="646331"/>
          </a:xfrm>
          <a:prstGeom prst="rect">
            <a:avLst/>
          </a:prstGeom>
          <a:noFill/>
        </p:spPr>
        <p:txBody>
          <a:bodyPr wrap="square" rtlCol="0">
            <a:spAutoFit/>
          </a:bodyPr>
          <a:lstStyle/>
          <a:p>
            <a:r>
              <a:rPr lang="en-GB" dirty="0"/>
              <a:t>Chanda, T., Hauser, K., </a:t>
            </a:r>
            <a:r>
              <a:rPr lang="en-GB" dirty="0" err="1"/>
              <a:t>Hobelsberger</a:t>
            </a:r>
            <a:r>
              <a:rPr lang="en-GB" dirty="0"/>
              <a:t>, S. </a:t>
            </a:r>
            <a:r>
              <a:rPr lang="en-GB" i="1" dirty="0"/>
              <a:t>et al.</a:t>
            </a:r>
            <a:r>
              <a:rPr lang="en-GB" dirty="0"/>
              <a:t> Dermatologist-like explainable AI enhances trust and confidence in diagnosing melanoma. </a:t>
            </a:r>
            <a:r>
              <a:rPr lang="en-GB" i="1" dirty="0"/>
              <a:t>Nat </a:t>
            </a:r>
            <a:r>
              <a:rPr lang="en-GB" i="1" dirty="0" err="1"/>
              <a:t>Commun</a:t>
            </a:r>
            <a:r>
              <a:rPr lang="en-GB" dirty="0"/>
              <a:t> </a:t>
            </a:r>
            <a:r>
              <a:rPr lang="en-GB" b="1" dirty="0"/>
              <a:t>15</a:t>
            </a:r>
            <a:r>
              <a:rPr lang="en-GB" dirty="0"/>
              <a:t>, 524 (2024). https://</a:t>
            </a:r>
            <a:r>
              <a:rPr lang="en-GB" dirty="0" err="1"/>
              <a:t>doi.org</a:t>
            </a:r>
            <a:r>
              <a:rPr lang="en-GB" dirty="0"/>
              <a:t>/10.1038/s41467-023-43095-4</a:t>
            </a:r>
            <a:endParaRPr lang="de-DE" dirty="0"/>
          </a:p>
        </p:txBody>
      </p:sp>
    </p:spTree>
    <p:extLst>
      <p:ext uri="{BB962C8B-B14F-4D97-AF65-F5344CB8AC3E}">
        <p14:creationId xmlns:p14="http://schemas.microsoft.com/office/powerpoint/2010/main" val="40864347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EAC5-2ABC-E932-D391-A85E4AEF7578}"/>
              </a:ext>
            </a:extLst>
          </p:cNvPr>
          <p:cNvSpPr>
            <a:spLocks noGrp="1"/>
          </p:cNvSpPr>
          <p:nvPr>
            <p:ph type="title"/>
          </p:nvPr>
        </p:nvSpPr>
        <p:spPr>
          <a:xfrm>
            <a:off x="717177" y="376144"/>
            <a:ext cx="5934636" cy="1369546"/>
          </a:xfrm>
        </p:spPr>
        <p:txBody>
          <a:bodyPr>
            <a:normAutofit/>
          </a:bodyPr>
          <a:lstStyle/>
          <a:p>
            <a:r>
              <a:rPr lang="de-DE" sz="8000" b="1" dirty="0"/>
              <a:t>KI erklärt KI </a:t>
            </a:r>
          </a:p>
        </p:txBody>
      </p:sp>
      <p:sp>
        <p:nvSpPr>
          <p:cNvPr id="4" name="Date Placeholder 3">
            <a:extLst>
              <a:ext uri="{FF2B5EF4-FFF2-40B4-BE49-F238E27FC236}">
                <a16:creationId xmlns:a16="http://schemas.microsoft.com/office/drawing/2014/main" id="{9BAAB9C5-3E5D-475E-5869-D8ACC3BCFC40}"/>
              </a:ext>
            </a:extLst>
          </p:cNvPr>
          <p:cNvSpPr>
            <a:spLocks noGrp="1"/>
          </p:cNvSpPr>
          <p:nvPr>
            <p:ph type="dt" sz="half" idx="10"/>
          </p:nvPr>
        </p:nvSpPr>
        <p:spPr/>
        <p:txBody>
          <a:bodyPr/>
          <a:lstStyle/>
          <a:p>
            <a:fld id="{6E129FD7-897B-FF41-B9C7-5CB302684F46}" type="datetime1">
              <a:rPr lang="fi-FI" smtClean="0"/>
              <a:t>7.5.2024</a:t>
            </a:fld>
            <a:endParaRPr lang="en-GB" dirty="0"/>
          </a:p>
        </p:txBody>
      </p:sp>
      <p:sp>
        <p:nvSpPr>
          <p:cNvPr id="5" name="Footer Placeholder 4">
            <a:extLst>
              <a:ext uri="{FF2B5EF4-FFF2-40B4-BE49-F238E27FC236}">
                <a16:creationId xmlns:a16="http://schemas.microsoft.com/office/drawing/2014/main" id="{7AD525DC-4568-7B8E-DCD7-B0086AB57475}"/>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37CBEEF2-A96B-0520-DACB-201BF91246A4}"/>
              </a:ext>
            </a:extLst>
          </p:cNvPr>
          <p:cNvSpPr>
            <a:spLocks noGrp="1"/>
          </p:cNvSpPr>
          <p:nvPr>
            <p:ph type="sldNum" sz="quarter" idx="12"/>
          </p:nvPr>
        </p:nvSpPr>
        <p:spPr/>
        <p:txBody>
          <a:bodyPr/>
          <a:lstStyle/>
          <a:p>
            <a:fld id="{1769BA03-D485-7647-B394-D5FA64CC5371}" type="slidenum">
              <a:rPr lang="en-GB" smtClean="0"/>
              <a:pPr/>
              <a:t>58</a:t>
            </a:fld>
            <a:endParaRPr lang="en-GB" dirty="0"/>
          </a:p>
        </p:txBody>
      </p:sp>
      <p:pic>
        <p:nvPicPr>
          <p:cNvPr id="7" name="Picture 6">
            <a:extLst>
              <a:ext uri="{FF2B5EF4-FFF2-40B4-BE49-F238E27FC236}">
                <a16:creationId xmlns:a16="http://schemas.microsoft.com/office/drawing/2014/main" id="{76EAAB73-F863-81C2-B8E9-D623CE1352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2023" y="1696757"/>
            <a:ext cx="11474104" cy="3771714"/>
          </a:xfrm>
          <a:prstGeom prst="rect">
            <a:avLst/>
          </a:prstGeom>
        </p:spPr>
      </p:pic>
    </p:spTree>
    <p:extLst>
      <p:ext uri="{BB962C8B-B14F-4D97-AF65-F5344CB8AC3E}">
        <p14:creationId xmlns:p14="http://schemas.microsoft.com/office/powerpoint/2010/main" val="3325290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EAC5-2ABC-E932-D391-A85E4AEF7578}"/>
              </a:ext>
            </a:extLst>
          </p:cNvPr>
          <p:cNvSpPr>
            <a:spLocks noGrp="1"/>
          </p:cNvSpPr>
          <p:nvPr>
            <p:ph type="title"/>
          </p:nvPr>
        </p:nvSpPr>
        <p:spPr>
          <a:xfrm>
            <a:off x="309283" y="410721"/>
            <a:ext cx="11882717" cy="1559103"/>
          </a:xfrm>
        </p:spPr>
        <p:txBody>
          <a:bodyPr>
            <a:noAutofit/>
          </a:bodyPr>
          <a:lstStyle/>
          <a:p>
            <a:r>
              <a:rPr lang="de-DE" sz="8000" b="1" dirty="0"/>
              <a:t>Wie gut ist eine Erklärung?</a:t>
            </a:r>
          </a:p>
        </p:txBody>
      </p:sp>
      <p:sp>
        <p:nvSpPr>
          <p:cNvPr id="4" name="Date Placeholder 3">
            <a:extLst>
              <a:ext uri="{FF2B5EF4-FFF2-40B4-BE49-F238E27FC236}">
                <a16:creationId xmlns:a16="http://schemas.microsoft.com/office/drawing/2014/main" id="{9BAAB9C5-3E5D-475E-5869-D8ACC3BCFC40}"/>
              </a:ext>
            </a:extLst>
          </p:cNvPr>
          <p:cNvSpPr>
            <a:spLocks noGrp="1"/>
          </p:cNvSpPr>
          <p:nvPr>
            <p:ph type="dt" sz="half" idx="10"/>
          </p:nvPr>
        </p:nvSpPr>
        <p:spPr/>
        <p:txBody>
          <a:bodyPr/>
          <a:lstStyle/>
          <a:p>
            <a:fld id="{6E129FD7-897B-FF41-B9C7-5CB302684F46}" type="datetime1">
              <a:rPr lang="fi-FI" smtClean="0"/>
              <a:t>7.5.2024</a:t>
            </a:fld>
            <a:endParaRPr lang="en-GB" dirty="0"/>
          </a:p>
        </p:txBody>
      </p:sp>
      <p:sp>
        <p:nvSpPr>
          <p:cNvPr id="5" name="Footer Placeholder 4">
            <a:extLst>
              <a:ext uri="{FF2B5EF4-FFF2-40B4-BE49-F238E27FC236}">
                <a16:creationId xmlns:a16="http://schemas.microsoft.com/office/drawing/2014/main" id="{7AD525DC-4568-7B8E-DCD7-B0086AB57475}"/>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37CBEEF2-A96B-0520-DACB-201BF91246A4}"/>
              </a:ext>
            </a:extLst>
          </p:cNvPr>
          <p:cNvSpPr>
            <a:spLocks noGrp="1"/>
          </p:cNvSpPr>
          <p:nvPr>
            <p:ph type="sldNum" sz="quarter" idx="12"/>
          </p:nvPr>
        </p:nvSpPr>
        <p:spPr/>
        <p:txBody>
          <a:bodyPr/>
          <a:lstStyle/>
          <a:p>
            <a:fld id="{1769BA03-D485-7647-B394-D5FA64CC5371}" type="slidenum">
              <a:rPr lang="en-GB" smtClean="0"/>
              <a:pPr/>
              <a:t>59</a:t>
            </a:fld>
            <a:endParaRPr lang="en-GB" dirty="0"/>
          </a:p>
        </p:txBody>
      </p:sp>
      <p:pic>
        <p:nvPicPr>
          <p:cNvPr id="10" name="Picture 9">
            <a:extLst>
              <a:ext uri="{FF2B5EF4-FFF2-40B4-BE49-F238E27FC236}">
                <a16:creationId xmlns:a16="http://schemas.microsoft.com/office/drawing/2014/main" id="{48C370FF-874C-2992-C7D3-52EC31EF4AE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09800" y="1809359"/>
            <a:ext cx="7101606" cy="3799360"/>
          </a:xfrm>
          <a:prstGeom prst="rect">
            <a:avLst/>
          </a:prstGeom>
        </p:spPr>
      </p:pic>
      <p:sp>
        <p:nvSpPr>
          <p:cNvPr id="11" name="TextBox 10">
            <a:extLst>
              <a:ext uri="{FF2B5EF4-FFF2-40B4-BE49-F238E27FC236}">
                <a16:creationId xmlns:a16="http://schemas.microsoft.com/office/drawing/2014/main" id="{80397BBA-A4F9-6DC1-90E3-1FEFA6E3BECA}"/>
              </a:ext>
            </a:extLst>
          </p:cNvPr>
          <p:cNvSpPr txBox="1"/>
          <p:nvPr/>
        </p:nvSpPr>
        <p:spPr>
          <a:xfrm>
            <a:off x="309283" y="5659369"/>
            <a:ext cx="11487492" cy="646331"/>
          </a:xfrm>
          <a:prstGeom prst="rect">
            <a:avLst/>
          </a:prstGeom>
          <a:noFill/>
        </p:spPr>
        <p:txBody>
          <a:bodyPr wrap="square" rtlCol="0">
            <a:spAutoFit/>
          </a:bodyPr>
          <a:lstStyle/>
          <a:p>
            <a:r>
              <a:rPr lang="de-DE" dirty="0"/>
              <a:t>[1]Tulio Ribeiro, M., Singh, S., and </a:t>
            </a:r>
            <a:r>
              <a:rPr lang="de-DE" dirty="0" err="1"/>
              <a:t>Guestrin</a:t>
            </a:r>
            <a:r>
              <a:rPr lang="de-DE" dirty="0"/>
              <a:t>, C., “"</a:t>
            </a:r>
            <a:r>
              <a:rPr lang="de-DE" dirty="0" err="1"/>
              <a:t>Why</a:t>
            </a:r>
            <a:r>
              <a:rPr lang="de-DE" dirty="0"/>
              <a:t> </a:t>
            </a:r>
            <a:r>
              <a:rPr lang="de-DE" dirty="0" err="1"/>
              <a:t>Should</a:t>
            </a:r>
            <a:r>
              <a:rPr lang="de-DE" dirty="0"/>
              <a:t> I Trust </a:t>
            </a:r>
            <a:r>
              <a:rPr lang="de-DE" dirty="0" err="1"/>
              <a:t>You</a:t>
            </a:r>
            <a:r>
              <a:rPr lang="de-DE" dirty="0"/>
              <a:t>?": </a:t>
            </a:r>
            <a:r>
              <a:rPr lang="de-DE" dirty="0" err="1"/>
              <a:t>Explaining</a:t>
            </a:r>
            <a:r>
              <a:rPr lang="de-DE" dirty="0"/>
              <a:t> </a:t>
            </a:r>
            <a:r>
              <a:rPr lang="de-DE" dirty="0" err="1"/>
              <a:t>the</a:t>
            </a:r>
            <a:r>
              <a:rPr lang="de-DE" dirty="0"/>
              <a:t> </a:t>
            </a:r>
            <a:r>
              <a:rPr lang="de-DE" dirty="0" err="1"/>
              <a:t>Predictions</a:t>
            </a:r>
            <a:r>
              <a:rPr lang="de-DE" dirty="0"/>
              <a:t> </a:t>
            </a:r>
            <a:r>
              <a:rPr lang="de-DE" dirty="0" err="1"/>
              <a:t>of</a:t>
            </a:r>
            <a:r>
              <a:rPr lang="de-DE" dirty="0"/>
              <a:t> Any </a:t>
            </a:r>
            <a:r>
              <a:rPr lang="de-DE" dirty="0" err="1"/>
              <a:t>Classifier</a:t>
            </a:r>
            <a:r>
              <a:rPr lang="de-DE" dirty="0"/>
              <a:t>”, &lt;i&gt;</a:t>
            </a:r>
            <a:r>
              <a:rPr lang="de-DE" dirty="0" err="1"/>
              <a:t>arXiv</a:t>
            </a:r>
            <a:r>
              <a:rPr lang="de-DE" dirty="0"/>
              <a:t> </a:t>
            </a:r>
            <a:r>
              <a:rPr lang="de-DE" dirty="0" err="1"/>
              <a:t>e</a:t>
            </a:r>
            <a:r>
              <a:rPr lang="de-DE" dirty="0"/>
              <a:t>-prints&lt;/i&gt;, 2016. doi:10.48550/arXiv.1602.04938.</a:t>
            </a:r>
          </a:p>
        </p:txBody>
      </p:sp>
    </p:spTree>
    <p:extLst>
      <p:ext uri="{BB962C8B-B14F-4D97-AF65-F5344CB8AC3E}">
        <p14:creationId xmlns:p14="http://schemas.microsoft.com/office/powerpoint/2010/main" val="2192273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2D23F3D-FF9E-D801-C266-C202D18CB47F}"/>
                  </a:ext>
                </a:extLst>
              </p:cNvPr>
              <p:cNvSpPr>
                <a:spLocks noGrp="1"/>
              </p:cNvSpPr>
              <p:nvPr>
                <p:ph type="ctrTitle"/>
              </p:nvPr>
            </p:nvSpPr>
            <p:spPr>
              <a:xfrm>
                <a:off x="-297026" y="1348906"/>
                <a:ext cx="11250776" cy="3440263"/>
              </a:xfrm>
            </p:spPr>
            <p:txBody>
              <a:bodyPr>
                <a:noAutofit/>
              </a:bodyPr>
              <a:lstStyle/>
              <a:p>
                <a:pPr/>
                <a:r>
                  <a:rPr lang="de-DE" sz="7200" b="1" dirty="0"/>
                  <a:t>Künstliche Intelligenz </a:t>
                </a:r>
                <a:br>
                  <a:rPr lang="de-DE" sz="7200" b="1" dirty="0"/>
                </a:br>
                <a14:m>
                  <m:oMathPara xmlns:m="http://schemas.openxmlformats.org/officeDocument/2006/math">
                    <m:oMathParaPr>
                      <m:jc m:val="centerGroup"/>
                    </m:oMathParaPr>
                    <m:oMath xmlns:m="http://schemas.openxmlformats.org/officeDocument/2006/math">
                      <m:r>
                        <a:rPr lang="de-DE" sz="7200" b="1" i="1" smtClean="0">
                          <a:latin typeface="Cambria Math" panose="02040503050406030204" pitchFamily="18" charset="0"/>
                          <a:ea typeface="Cambria Math" panose="02040503050406030204" pitchFamily="18" charset="0"/>
                        </a:rPr>
                        <m:t>≈</m:t>
                      </m:r>
                    </m:oMath>
                  </m:oMathPara>
                </a14:m>
                <a:br>
                  <a:rPr lang="de-DE" sz="7200" b="1" dirty="0"/>
                </a:br>
                <a:r>
                  <a:rPr lang="de-DE" sz="7200" b="1" dirty="0"/>
                  <a:t>Maschinelles Lernen</a:t>
                </a:r>
              </a:p>
            </p:txBody>
          </p:sp>
        </mc:Choice>
        <mc:Fallback xmlns="">
          <p:sp>
            <p:nvSpPr>
              <p:cNvPr id="2" name="Title 1">
                <a:extLst>
                  <a:ext uri="{FF2B5EF4-FFF2-40B4-BE49-F238E27FC236}">
                    <a16:creationId xmlns:a16="http://schemas.microsoft.com/office/drawing/2014/main" id="{A2D23F3D-FF9E-D801-C266-C202D18CB47F}"/>
                  </a:ext>
                </a:extLst>
              </p:cNvPr>
              <p:cNvSpPr>
                <a:spLocks noGrp="1" noRot="1" noChangeAspect="1" noMove="1" noResize="1" noEditPoints="1" noAdjustHandles="1" noChangeArrowheads="1" noChangeShapeType="1" noTextEdit="1"/>
              </p:cNvSpPr>
              <p:nvPr>
                <p:ph type="ctrTitle"/>
              </p:nvPr>
            </p:nvSpPr>
            <p:spPr>
              <a:xfrm>
                <a:off x="-297026" y="1348906"/>
                <a:ext cx="11250776" cy="3440263"/>
              </a:xfrm>
              <a:blipFill>
                <a:blip r:embed="rId2"/>
                <a:stretch>
                  <a:fillRect b="-14338"/>
                </a:stretch>
              </a:blipFill>
            </p:spPr>
            <p:txBody>
              <a:bodyPr/>
              <a:lstStyle/>
              <a:p>
                <a:r>
                  <a:rPr lang="en-GB">
                    <a:noFill/>
                  </a:rPr>
                  <a:t> </a:t>
                </a:r>
              </a:p>
            </p:txBody>
          </p:sp>
        </mc:Fallback>
      </mc:AlternateContent>
      <p:sp>
        <p:nvSpPr>
          <p:cNvPr id="8" name="Date Placeholder 7">
            <a:extLst>
              <a:ext uri="{FF2B5EF4-FFF2-40B4-BE49-F238E27FC236}">
                <a16:creationId xmlns:a16="http://schemas.microsoft.com/office/drawing/2014/main" id="{C66914BE-D01D-59BE-B6D2-8D8AA5951ED2}"/>
              </a:ext>
            </a:extLst>
          </p:cNvPr>
          <p:cNvSpPr>
            <a:spLocks noGrp="1"/>
          </p:cNvSpPr>
          <p:nvPr>
            <p:ph type="dt" sz="half" idx="10"/>
          </p:nvPr>
        </p:nvSpPr>
        <p:spPr/>
        <p:txBody>
          <a:bodyPr/>
          <a:lstStyle/>
          <a:p>
            <a:fld id="{D3C62F2C-2BC0-0348-B0C1-E483A571DCC3}" type="datetime1">
              <a:rPr lang="fi-FI" smtClean="0"/>
              <a:t>7.5.2024</a:t>
            </a:fld>
            <a:endParaRPr lang="en-GB"/>
          </a:p>
        </p:txBody>
      </p:sp>
      <p:sp>
        <p:nvSpPr>
          <p:cNvPr id="9" name="Footer Placeholder 8">
            <a:extLst>
              <a:ext uri="{FF2B5EF4-FFF2-40B4-BE49-F238E27FC236}">
                <a16:creationId xmlns:a16="http://schemas.microsoft.com/office/drawing/2014/main" id="{5B22C609-BCAB-5D5C-C582-E8B0E7D46C02}"/>
              </a:ext>
            </a:extLst>
          </p:cNvPr>
          <p:cNvSpPr>
            <a:spLocks noGrp="1"/>
          </p:cNvSpPr>
          <p:nvPr>
            <p:ph type="ftr" sz="quarter" idx="11"/>
          </p:nvPr>
        </p:nvSpPr>
        <p:spPr/>
        <p:txBody>
          <a:bodyPr/>
          <a:lstStyle/>
          <a:p>
            <a:r>
              <a:rPr lang="en-GB"/>
              <a:t>DI Dr.techn. Alexander Jung</a:t>
            </a:r>
          </a:p>
        </p:txBody>
      </p:sp>
      <p:sp>
        <p:nvSpPr>
          <p:cNvPr id="10" name="Slide Number Placeholder 9">
            <a:extLst>
              <a:ext uri="{FF2B5EF4-FFF2-40B4-BE49-F238E27FC236}">
                <a16:creationId xmlns:a16="http://schemas.microsoft.com/office/drawing/2014/main" id="{D334E63D-C4A5-0CB4-2987-DE7236F850F9}"/>
              </a:ext>
            </a:extLst>
          </p:cNvPr>
          <p:cNvSpPr>
            <a:spLocks noGrp="1"/>
          </p:cNvSpPr>
          <p:nvPr>
            <p:ph type="sldNum" sz="quarter" idx="12"/>
          </p:nvPr>
        </p:nvSpPr>
        <p:spPr/>
        <p:txBody>
          <a:bodyPr/>
          <a:lstStyle/>
          <a:p>
            <a:fld id="{1769BA03-D485-7647-B394-D5FA64CC5371}" type="slidenum">
              <a:rPr lang="en-GB" smtClean="0"/>
              <a:t>6</a:t>
            </a:fld>
            <a:endParaRPr lang="en-GB"/>
          </a:p>
        </p:txBody>
      </p:sp>
    </p:spTree>
    <p:extLst>
      <p:ext uri="{BB962C8B-B14F-4D97-AF65-F5344CB8AC3E}">
        <p14:creationId xmlns:p14="http://schemas.microsoft.com/office/powerpoint/2010/main" val="8607185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EAC5-2ABC-E932-D391-A85E4AEF7578}"/>
              </a:ext>
            </a:extLst>
          </p:cNvPr>
          <p:cNvSpPr>
            <a:spLocks noGrp="1"/>
          </p:cNvSpPr>
          <p:nvPr>
            <p:ph type="title"/>
          </p:nvPr>
        </p:nvSpPr>
        <p:spPr>
          <a:xfrm>
            <a:off x="573741" y="537508"/>
            <a:ext cx="11098306" cy="4715809"/>
          </a:xfrm>
        </p:spPr>
        <p:txBody>
          <a:bodyPr>
            <a:noAutofit/>
          </a:bodyPr>
          <a:lstStyle/>
          <a:p>
            <a:r>
              <a:rPr lang="de-DE" sz="8800" b="1" dirty="0"/>
              <a:t>Was sind die drei Komponenten von KI?</a:t>
            </a:r>
          </a:p>
        </p:txBody>
      </p:sp>
      <p:sp>
        <p:nvSpPr>
          <p:cNvPr id="4" name="Date Placeholder 3">
            <a:extLst>
              <a:ext uri="{FF2B5EF4-FFF2-40B4-BE49-F238E27FC236}">
                <a16:creationId xmlns:a16="http://schemas.microsoft.com/office/drawing/2014/main" id="{9BAAB9C5-3E5D-475E-5869-D8ACC3BCFC40}"/>
              </a:ext>
            </a:extLst>
          </p:cNvPr>
          <p:cNvSpPr>
            <a:spLocks noGrp="1"/>
          </p:cNvSpPr>
          <p:nvPr>
            <p:ph type="dt" sz="half" idx="10"/>
          </p:nvPr>
        </p:nvSpPr>
        <p:spPr/>
        <p:txBody>
          <a:bodyPr/>
          <a:lstStyle/>
          <a:p>
            <a:fld id="{6E129FD7-897B-FF41-B9C7-5CB302684F46}" type="datetime1">
              <a:rPr lang="fi-FI" smtClean="0"/>
              <a:t>7.5.2024</a:t>
            </a:fld>
            <a:endParaRPr lang="en-GB" dirty="0"/>
          </a:p>
        </p:txBody>
      </p:sp>
      <p:sp>
        <p:nvSpPr>
          <p:cNvPr id="5" name="Footer Placeholder 4">
            <a:extLst>
              <a:ext uri="{FF2B5EF4-FFF2-40B4-BE49-F238E27FC236}">
                <a16:creationId xmlns:a16="http://schemas.microsoft.com/office/drawing/2014/main" id="{7AD525DC-4568-7B8E-DCD7-B0086AB57475}"/>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37CBEEF2-A96B-0520-DACB-201BF91246A4}"/>
              </a:ext>
            </a:extLst>
          </p:cNvPr>
          <p:cNvSpPr>
            <a:spLocks noGrp="1"/>
          </p:cNvSpPr>
          <p:nvPr>
            <p:ph type="sldNum" sz="quarter" idx="12"/>
          </p:nvPr>
        </p:nvSpPr>
        <p:spPr/>
        <p:txBody>
          <a:bodyPr/>
          <a:lstStyle/>
          <a:p>
            <a:fld id="{1769BA03-D485-7647-B394-D5FA64CC5371}" type="slidenum">
              <a:rPr lang="en-GB" smtClean="0"/>
              <a:pPr/>
              <a:t>60</a:t>
            </a:fld>
            <a:endParaRPr lang="en-GB" dirty="0"/>
          </a:p>
        </p:txBody>
      </p:sp>
    </p:spTree>
    <p:extLst>
      <p:ext uri="{BB962C8B-B14F-4D97-AF65-F5344CB8AC3E}">
        <p14:creationId xmlns:p14="http://schemas.microsoft.com/office/powerpoint/2010/main" val="532020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A7EC7B-539E-B346-8CCA-761128C5EE5F}"/>
              </a:ext>
            </a:extLst>
          </p:cNvPr>
          <p:cNvSpPr>
            <a:spLocks noGrp="1"/>
          </p:cNvSpPr>
          <p:nvPr>
            <p:ph idx="1"/>
          </p:nvPr>
        </p:nvSpPr>
        <p:spPr>
          <a:xfrm>
            <a:off x="3357282" y="2405949"/>
            <a:ext cx="4603377" cy="1520110"/>
          </a:xfrm>
        </p:spPr>
        <p:txBody>
          <a:bodyPr>
            <a:normAutofit/>
          </a:bodyPr>
          <a:lstStyle/>
          <a:p>
            <a:pPr marL="0" indent="0">
              <a:buNone/>
            </a:pPr>
            <a:r>
              <a:rPr lang="de-AT" sz="9600" dirty="0"/>
              <a:t>Fragen ?</a:t>
            </a:r>
          </a:p>
        </p:txBody>
      </p:sp>
      <p:sp>
        <p:nvSpPr>
          <p:cNvPr id="4" name="Date Placeholder 3">
            <a:extLst>
              <a:ext uri="{FF2B5EF4-FFF2-40B4-BE49-F238E27FC236}">
                <a16:creationId xmlns:a16="http://schemas.microsoft.com/office/drawing/2014/main" id="{AC03187A-24E9-5445-B692-736CC5AB46CD}"/>
              </a:ext>
            </a:extLst>
          </p:cNvPr>
          <p:cNvSpPr>
            <a:spLocks noGrp="1"/>
          </p:cNvSpPr>
          <p:nvPr>
            <p:ph type="dt" sz="half" idx="10"/>
          </p:nvPr>
        </p:nvSpPr>
        <p:spPr/>
        <p:txBody>
          <a:bodyPr/>
          <a:lstStyle/>
          <a:p>
            <a:fld id="{930B3077-61DD-5043-AEA9-13A2FCF5EDFC}" type="datetime1">
              <a:rPr lang="fi-FI" smtClean="0"/>
              <a:t>7.5.2024</a:t>
            </a:fld>
            <a:endParaRPr lang="en-US"/>
          </a:p>
        </p:txBody>
      </p:sp>
      <p:sp>
        <p:nvSpPr>
          <p:cNvPr id="5" name="Slide Number Placeholder 4">
            <a:extLst>
              <a:ext uri="{FF2B5EF4-FFF2-40B4-BE49-F238E27FC236}">
                <a16:creationId xmlns:a16="http://schemas.microsoft.com/office/drawing/2014/main" id="{4F166231-7DEC-554D-8D02-D9E0C384834F}"/>
              </a:ext>
            </a:extLst>
          </p:cNvPr>
          <p:cNvSpPr>
            <a:spLocks noGrp="1"/>
          </p:cNvSpPr>
          <p:nvPr>
            <p:ph type="sldNum" sz="quarter" idx="12"/>
          </p:nvPr>
        </p:nvSpPr>
        <p:spPr/>
        <p:txBody>
          <a:bodyPr/>
          <a:lstStyle/>
          <a:p>
            <a:fld id="{5399C925-308B-6F4D-8762-6363D7B6E381}" type="slidenum">
              <a:rPr lang="en-US" smtClean="0"/>
              <a:t>61</a:t>
            </a:fld>
            <a:endParaRPr lang="en-US"/>
          </a:p>
        </p:txBody>
      </p:sp>
      <p:sp>
        <p:nvSpPr>
          <p:cNvPr id="2" name="Footer Placeholder 1">
            <a:extLst>
              <a:ext uri="{FF2B5EF4-FFF2-40B4-BE49-F238E27FC236}">
                <a16:creationId xmlns:a16="http://schemas.microsoft.com/office/drawing/2014/main" id="{2915B9C4-8D4E-2EA2-8D05-470977C34146}"/>
              </a:ext>
            </a:extLst>
          </p:cNvPr>
          <p:cNvSpPr>
            <a:spLocks noGrp="1"/>
          </p:cNvSpPr>
          <p:nvPr>
            <p:ph type="ftr" sz="quarter" idx="11"/>
          </p:nvPr>
        </p:nvSpPr>
        <p:spPr/>
        <p:txBody>
          <a:bodyPr/>
          <a:lstStyle/>
          <a:p>
            <a:r>
              <a:rPr lang="en-GB"/>
              <a:t>DI Dr.techn. Alexander Jung</a:t>
            </a:r>
            <a:endParaRPr lang="en-GB" dirty="0"/>
          </a:p>
        </p:txBody>
      </p:sp>
    </p:spTree>
    <p:extLst>
      <p:ext uri="{BB962C8B-B14F-4D97-AF65-F5344CB8AC3E}">
        <p14:creationId xmlns:p14="http://schemas.microsoft.com/office/powerpoint/2010/main" val="8801866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A7EC7B-539E-B346-8CCA-761128C5EE5F}"/>
              </a:ext>
            </a:extLst>
          </p:cNvPr>
          <p:cNvSpPr>
            <a:spLocks noGrp="1"/>
          </p:cNvSpPr>
          <p:nvPr>
            <p:ph idx="1"/>
          </p:nvPr>
        </p:nvSpPr>
        <p:spPr>
          <a:xfrm>
            <a:off x="368644" y="440738"/>
            <a:ext cx="6019800" cy="1256242"/>
          </a:xfrm>
        </p:spPr>
        <p:txBody>
          <a:bodyPr>
            <a:normAutofit fontScale="92500" lnSpcReduction="10000"/>
          </a:bodyPr>
          <a:lstStyle/>
          <a:p>
            <a:pPr marL="0" indent="0">
              <a:buNone/>
            </a:pPr>
            <a:r>
              <a:rPr lang="en-US" sz="9600" dirty="0" err="1"/>
              <a:t>Lektüre</a:t>
            </a:r>
            <a:endParaRPr lang="en-US" sz="9600" dirty="0"/>
          </a:p>
        </p:txBody>
      </p:sp>
      <p:sp>
        <p:nvSpPr>
          <p:cNvPr id="4" name="Date Placeholder 3">
            <a:extLst>
              <a:ext uri="{FF2B5EF4-FFF2-40B4-BE49-F238E27FC236}">
                <a16:creationId xmlns:a16="http://schemas.microsoft.com/office/drawing/2014/main" id="{AC03187A-24E9-5445-B692-736CC5AB46CD}"/>
              </a:ext>
            </a:extLst>
          </p:cNvPr>
          <p:cNvSpPr>
            <a:spLocks noGrp="1"/>
          </p:cNvSpPr>
          <p:nvPr>
            <p:ph type="dt" sz="half" idx="10"/>
          </p:nvPr>
        </p:nvSpPr>
        <p:spPr/>
        <p:txBody>
          <a:bodyPr/>
          <a:lstStyle/>
          <a:p>
            <a:fld id="{930B3077-61DD-5043-AEA9-13A2FCF5EDFC}" type="datetime1">
              <a:rPr lang="fi-FI" smtClean="0"/>
              <a:t>7.5.2024</a:t>
            </a:fld>
            <a:endParaRPr lang="en-US"/>
          </a:p>
        </p:txBody>
      </p:sp>
      <p:sp>
        <p:nvSpPr>
          <p:cNvPr id="5" name="Slide Number Placeholder 4">
            <a:extLst>
              <a:ext uri="{FF2B5EF4-FFF2-40B4-BE49-F238E27FC236}">
                <a16:creationId xmlns:a16="http://schemas.microsoft.com/office/drawing/2014/main" id="{4F166231-7DEC-554D-8D02-D9E0C384834F}"/>
              </a:ext>
            </a:extLst>
          </p:cNvPr>
          <p:cNvSpPr>
            <a:spLocks noGrp="1"/>
          </p:cNvSpPr>
          <p:nvPr>
            <p:ph type="sldNum" sz="quarter" idx="12"/>
          </p:nvPr>
        </p:nvSpPr>
        <p:spPr/>
        <p:txBody>
          <a:bodyPr/>
          <a:lstStyle/>
          <a:p>
            <a:fld id="{5399C925-308B-6F4D-8762-6363D7B6E381}" type="slidenum">
              <a:rPr lang="en-US" smtClean="0"/>
              <a:t>62</a:t>
            </a:fld>
            <a:endParaRPr lang="en-US"/>
          </a:p>
        </p:txBody>
      </p:sp>
      <p:sp>
        <p:nvSpPr>
          <p:cNvPr id="2" name="Footer Placeholder 1">
            <a:extLst>
              <a:ext uri="{FF2B5EF4-FFF2-40B4-BE49-F238E27FC236}">
                <a16:creationId xmlns:a16="http://schemas.microsoft.com/office/drawing/2014/main" id="{2915B9C4-8D4E-2EA2-8D05-470977C34146}"/>
              </a:ext>
            </a:extLst>
          </p:cNvPr>
          <p:cNvSpPr>
            <a:spLocks noGrp="1"/>
          </p:cNvSpPr>
          <p:nvPr>
            <p:ph type="ftr" sz="quarter" idx="11"/>
          </p:nvPr>
        </p:nvSpPr>
        <p:spPr/>
        <p:txBody>
          <a:bodyPr/>
          <a:lstStyle/>
          <a:p>
            <a:r>
              <a:rPr lang="en-GB"/>
              <a:t>DI Dr.techn. Alexander Jung</a:t>
            </a:r>
            <a:endParaRPr lang="en-GB" dirty="0"/>
          </a:p>
        </p:txBody>
      </p:sp>
      <p:pic>
        <p:nvPicPr>
          <p:cNvPr id="7" name="Picture 6">
            <a:extLst>
              <a:ext uri="{FF2B5EF4-FFF2-40B4-BE49-F238E27FC236}">
                <a16:creationId xmlns:a16="http://schemas.microsoft.com/office/drawing/2014/main" id="{43ECDCC3-BA1C-8D0A-45EB-B567A95DDDE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344729" y="440738"/>
            <a:ext cx="3843224" cy="5821072"/>
          </a:xfrm>
          <a:prstGeom prst="rect">
            <a:avLst/>
          </a:prstGeom>
        </p:spPr>
      </p:pic>
      <p:pic>
        <p:nvPicPr>
          <p:cNvPr id="9" name="Picture 8">
            <a:extLst>
              <a:ext uri="{FF2B5EF4-FFF2-40B4-BE49-F238E27FC236}">
                <a16:creationId xmlns:a16="http://schemas.microsoft.com/office/drawing/2014/main" id="{E038E722-B7BD-EA4B-28D8-2FA066C0EAA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9216" y="3103387"/>
            <a:ext cx="6904367" cy="2564678"/>
          </a:xfrm>
          <a:custGeom>
            <a:avLst/>
            <a:gdLst>
              <a:gd name="connsiteX0" fmla="*/ 0 w 6904367"/>
              <a:gd name="connsiteY0" fmla="*/ 0 h 2564678"/>
              <a:gd name="connsiteX1" fmla="*/ 713451 w 6904367"/>
              <a:gd name="connsiteY1" fmla="*/ 0 h 2564678"/>
              <a:gd name="connsiteX2" fmla="*/ 1150728 w 6904367"/>
              <a:gd name="connsiteY2" fmla="*/ 0 h 2564678"/>
              <a:gd name="connsiteX3" fmla="*/ 1795135 w 6904367"/>
              <a:gd name="connsiteY3" fmla="*/ 0 h 2564678"/>
              <a:gd name="connsiteX4" fmla="*/ 2232412 w 6904367"/>
              <a:gd name="connsiteY4" fmla="*/ 0 h 2564678"/>
              <a:gd name="connsiteX5" fmla="*/ 2807776 w 6904367"/>
              <a:gd name="connsiteY5" fmla="*/ 0 h 2564678"/>
              <a:gd name="connsiteX6" fmla="*/ 3452184 w 6904367"/>
              <a:gd name="connsiteY6" fmla="*/ 0 h 2564678"/>
              <a:gd name="connsiteX7" fmla="*/ 3820416 w 6904367"/>
              <a:gd name="connsiteY7" fmla="*/ 0 h 2564678"/>
              <a:gd name="connsiteX8" fmla="*/ 4188649 w 6904367"/>
              <a:gd name="connsiteY8" fmla="*/ 0 h 2564678"/>
              <a:gd name="connsiteX9" fmla="*/ 4902101 w 6904367"/>
              <a:gd name="connsiteY9" fmla="*/ 0 h 2564678"/>
              <a:gd name="connsiteX10" fmla="*/ 5477464 w 6904367"/>
              <a:gd name="connsiteY10" fmla="*/ 0 h 2564678"/>
              <a:gd name="connsiteX11" fmla="*/ 5845697 w 6904367"/>
              <a:gd name="connsiteY11" fmla="*/ 0 h 2564678"/>
              <a:gd name="connsiteX12" fmla="*/ 6904367 w 6904367"/>
              <a:gd name="connsiteY12" fmla="*/ 0 h 2564678"/>
              <a:gd name="connsiteX13" fmla="*/ 6904367 w 6904367"/>
              <a:gd name="connsiteY13" fmla="*/ 564229 h 2564678"/>
              <a:gd name="connsiteX14" fmla="*/ 6904367 w 6904367"/>
              <a:gd name="connsiteY14" fmla="*/ 1025871 h 2564678"/>
              <a:gd name="connsiteX15" fmla="*/ 6904367 w 6904367"/>
              <a:gd name="connsiteY15" fmla="*/ 1538807 h 2564678"/>
              <a:gd name="connsiteX16" fmla="*/ 6904367 w 6904367"/>
              <a:gd name="connsiteY16" fmla="*/ 1974802 h 2564678"/>
              <a:gd name="connsiteX17" fmla="*/ 6904367 w 6904367"/>
              <a:gd name="connsiteY17" fmla="*/ 2564678 h 2564678"/>
              <a:gd name="connsiteX18" fmla="*/ 6329003 w 6904367"/>
              <a:gd name="connsiteY18" fmla="*/ 2564678 h 2564678"/>
              <a:gd name="connsiteX19" fmla="*/ 5684595 w 6904367"/>
              <a:gd name="connsiteY19" fmla="*/ 2564678 h 2564678"/>
              <a:gd name="connsiteX20" fmla="*/ 5040188 w 6904367"/>
              <a:gd name="connsiteY20" fmla="*/ 2564678 h 2564678"/>
              <a:gd name="connsiteX21" fmla="*/ 4602911 w 6904367"/>
              <a:gd name="connsiteY21" fmla="*/ 2564678 h 2564678"/>
              <a:gd name="connsiteX22" fmla="*/ 3889460 w 6904367"/>
              <a:gd name="connsiteY22" fmla="*/ 2564678 h 2564678"/>
              <a:gd name="connsiteX23" fmla="*/ 3314096 w 6904367"/>
              <a:gd name="connsiteY23" fmla="*/ 2564678 h 2564678"/>
              <a:gd name="connsiteX24" fmla="*/ 2945863 w 6904367"/>
              <a:gd name="connsiteY24" fmla="*/ 2564678 h 2564678"/>
              <a:gd name="connsiteX25" fmla="*/ 2370499 w 6904367"/>
              <a:gd name="connsiteY25" fmla="*/ 2564678 h 2564678"/>
              <a:gd name="connsiteX26" fmla="*/ 1864179 w 6904367"/>
              <a:gd name="connsiteY26" fmla="*/ 2564678 h 2564678"/>
              <a:gd name="connsiteX27" fmla="*/ 1357859 w 6904367"/>
              <a:gd name="connsiteY27" fmla="*/ 2564678 h 2564678"/>
              <a:gd name="connsiteX28" fmla="*/ 851539 w 6904367"/>
              <a:gd name="connsiteY28" fmla="*/ 2564678 h 2564678"/>
              <a:gd name="connsiteX29" fmla="*/ 0 w 6904367"/>
              <a:gd name="connsiteY29" fmla="*/ 2564678 h 2564678"/>
              <a:gd name="connsiteX30" fmla="*/ 0 w 6904367"/>
              <a:gd name="connsiteY30" fmla="*/ 2026096 h 2564678"/>
              <a:gd name="connsiteX31" fmla="*/ 0 w 6904367"/>
              <a:gd name="connsiteY31" fmla="*/ 1538807 h 2564678"/>
              <a:gd name="connsiteX32" fmla="*/ 0 w 6904367"/>
              <a:gd name="connsiteY32" fmla="*/ 1102812 h 2564678"/>
              <a:gd name="connsiteX33" fmla="*/ 0 w 6904367"/>
              <a:gd name="connsiteY33" fmla="*/ 615523 h 2564678"/>
              <a:gd name="connsiteX34" fmla="*/ 0 w 6904367"/>
              <a:gd name="connsiteY34" fmla="*/ 0 h 2564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904367" h="2564678" fill="none" extrusionOk="0">
                <a:moveTo>
                  <a:pt x="0" y="0"/>
                </a:moveTo>
                <a:cubicBezTo>
                  <a:pt x="238151" y="-43063"/>
                  <a:pt x="377918" y="77157"/>
                  <a:pt x="713451" y="0"/>
                </a:cubicBezTo>
                <a:cubicBezTo>
                  <a:pt x="1048984" y="-77157"/>
                  <a:pt x="950220" y="6046"/>
                  <a:pt x="1150728" y="0"/>
                </a:cubicBezTo>
                <a:cubicBezTo>
                  <a:pt x="1351236" y="-6046"/>
                  <a:pt x="1489993" y="42018"/>
                  <a:pt x="1795135" y="0"/>
                </a:cubicBezTo>
                <a:cubicBezTo>
                  <a:pt x="2100277" y="-42018"/>
                  <a:pt x="2075403" y="47228"/>
                  <a:pt x="2232412" y="0"/>
                </a:cubicBezTo>
                <a:cubicBezTo>
                  <a:pt x="2389421" y="-47228"/>
                  <a:pt x="2541302" y="12726"/>
                  <a:pt x="2807776" y="0"/>
                </a:cubicBezTo>
                <a:cubicBezTo>
                  <a:pt x="3074250" y="-12726"/>
                  <a:pt x="3235551" y="55414"/>
                  <a:pt x="3452184" y="0"/>
                </a:cubicBezTo>
                <a:cubicBezTo>
                  <a:pt x="3668817" y="-55414"/>
                  <a:pt x="3662278" y="2732"/>
                  <a:pt x="3820416" y="0"/>
                </a:cubicBezTo>
                <a:cubicBezTo>
                  <a:pt x="3978554" y="-2732"/>
                  <a:pt x="4061076" y="18797"/>
                  <a:pt x="4188649" y="0"/>
                </a:cubicBezTo>
                <a:cubicBezTo>
                  <a:pt x="4316222" y="-18797"/>
                  <a:pt x="4641518" y="28129"/>
                  <a:pt x="4902101" y="0"/>
                </a:cubicBezTo>
                <a:cubicBezTo>
                  <a:pt x="5162684" y="-28129"/>
                  <a:pt x="5336523" y="29980"/>
                  <a:pt x="5477464" y="0"/>
                </a:cubicBezTo>
                <a:cubicBezTo>
                  <a:pt x="5618405" y="-29980"/>
                  <a:pt x="5717370" y="43028"/>
                  <a:pt x="5845697" y="0"/>
                </a:cubicBezTo>
                <a:cubicBezTo>
                  <a:pt x="5974024" y="-43028"/>
                  <a:pt x="6593657" y="75394"/>
                  <a:pt x="6904367" y="0"/>
                </a:cubicBezTo>
                <a:cubicBezTo>
                  <a:pt x="6959627" y="280969"/>
                  <a:pt x="6878363" y="357431"/>
                  <a:pt x="6904367" y="564229"/>
                </a:cubicBezTo>
                <a:cubicBezTo>
                  <a:pt x="6930371" y="771027"/>
                  <a:pt x="6852243" y="914889"/>
                  <a:pt x="6904367" y="1025871"/>
                </a:cubicBezTo>
                <a:cubicBezTo>
                  <a:pt x="6956491" y="1136853"/>
                  <a:pt x="6901849" y="1408590"/>
                  <a:pt x="6904367" y="1538807"/>
                </a:cubicBezTo>
                <a:cubicBezTo>
                  <a:pt x="6906885" y="1669024"/>
                  <a:pt x="6868633" y="1783139"/>
                  <a:pt x="6904367" y="1974802"/>
                </a:cubicBezTo>
                <a:cubicBezTo>
                  <a:pt x="6940101" y="2166465"/>
                  <a:pt x="6878868" y="2368195"/>
                  <a:pt x="6904367" y="2564678"/>
                </a:cubicBezTo>
                <a:cubicBezTo>
                  <a:pt x="6699604" y="2575417"/>
                  <a:pt x="6448831" y="2516333"/>
                  <a:pt x="6329003" y="2564678"/>
                </a:cubicBezTo>
                <a:cubicBezTo>
                  <a:pt x="6209175" y="2613023"/>
                  <a:pt x="5882304" y="2530622"/>
                  <a:pt x="5684595" y="2564678"/>
                </a:cubicBezTo>
                <a:cubicBezTo>
                  <a:pt x="5486886" y="2598734"/>
                  <a:pt x="5186846" y="2501838"/>
                  <a:pt x="5040188" y="2564678"/>
                </a:cubicBezTo>
                <a:cubicBezTo>
                  <a:pt x="4893530" y="2627518"/>
                  <a:pt x="4693649" y="2557428"/>
                  <a:pt x="4602911" y="2564678"/>
                </a:cubicBezTo>
                <a:cubicBezTo>
                  <a:pt x="4512173" y="2571928"/>
                  <a:pt x="4180450" y="2502251"/>
                  <a:pt x="3889460" y="2564678"/>
                </a:cubicBezTo>
                <a:cubicBezTo>
                  <a:pt x="3598470" y="2627105"/>
                  <a:pt x="3563750" y="2503407"/>
                  <a:pt x="3314096" y="2564678"/>
                </a:cubicBezTo>
                <a:cubicBezTo>
                  <a:pt x="3064442" y="2625949"/>
                  <a:pt x="3057918" y="2541420"/>
                  <a:pt x="2945863" y="2564678"/>
                </a:cubicBezTo>
                <a:cubicBezTo>
                  <a:pt x="2833808" y="2587936"/>
                  <a:pt x="2527821" y="2557792"/>
                  <a:pt x="2370499" y="2564678"/>
                </a:cubicBezTo>
                <a:cubicBezTo>
                  <a:pt x="2213177" y="2571564"/>
                  <a:pt x="1991381" y="2562589"/>
                  <a:pt x="1864179" y="2564678"/>
                </a:cubicBezTo>
                <a:cubicBezTo>
                  <a:pt x="1736977" y="2566767"/>
                  <a:pt x="1599572" y="2504451"/>
                  <a:pt x="1357859" y="2564678"/>
                </a:cubicBezTo>
                <a:cubicBezTo>
                  <a:pt x="1116146" y="2624905"/>
                  <a:pt x="1031883" y="2543083"/>
                  <a:pt x="851539" y="2564678"/>
                </a:cubicBezTo>
                <a:cubicBezTo>
                  <a:pt x="671195" y="2586273"/>
                  <a:pt x="419127" y="2557807"/>
                  <a:pt x="0" y="2564678"/>
                </a:cubicBezTo>
                <a:cubicBezTo>
                  <a:pt x="-46763" y="2437378"/>
                  <a:pt x="32948" y="2139070"/>
                  <a:pt x="0" y="2026096"/>
                </a:cubicBezTo>
                <a:cubicBezTo>
                  <a:pt x="-32948" y="1913122"/>
                  <a:pt x="38383" y="1723516"/>
                  <a:pt x="0" y="1538807"/>
                </a:cubicBezTo>
                <a:cubicBezTo>
                  <a:pt x="-38383" y="1354098"/>
                  <a:pt x="47505" y="1209163"/>
                  <a:pt x="0" y="1102812"/>
                </a:cubicBezTo>
                <a:cubicBezTo>
                  <a:pt x="-47505" y="996462"/>
                  <a:pt x="42323" y="789319"/>
                  <a:pt x="0" y="615523"/>
                </a:cubicBezTo>
                <a:cubicBezTo>
                  <a:pt x="-42323" y="441727"/>
                  <a:pt x="52844" y="193232"/>
                  <a:pt x="0" y="0"/>
                </a:cubicBezTo>
                <a:close/>
              </a:path>
              <a:path w="6904367" h="2564678" stroke="0" extrusionOk="0">
                <a:moveTo>
                  <a:pt x="0" y="0"/>
                </a:moveTo>
                <a:cubicBezTo>
                  <a:pt x="167951" y="-51027"/>
                  <a:pt x="288534" y="5056"/>
                  <a:pt x="506320" y="0"/>
                </a:cubicBezTo>
                <a:cubicBezTo>
                  <a:pt x="724106" y="-5056"/>
                  <a:pt x="770123" y="43860"/>
                  <a:pt x="874553" y="0"/>
                </a:cubicBezTo>
                <a:cubicBezTo>
                  <a:pt x="978983" y="-43860"/>
                  <a:pt x="1373097" y="18107"/>
                  <a:pt x="1588004" y="0"/>
                </a:cubicBezTo>
                <a:cubicBezTo>
                  <a:pt x="1802911" y="-18107"/>
                  <a:pt x="1942783" y="57072"/>
                  <a:pt x="2094325" y="0"/>
                </a:cubicBezTo>
                <a:cubicBezTo>
                  <a:pt x="2245867" y="-57072"/>
                  <a:pt x="2369577" y="57102"/>
                  <a:pt x="2600645" y="0"/>
                </a:cubicBezTo>
                <a:cubicBezTo>
                  <a:pt x="2831713" y="-57102"/>
                  <a:pt x="3083970" y="65972"/>
                  <a:pt x="3314096" y="0"/>
                </a:cubicBezTo>
                <a:cubicBezTo>
                  <a:pt x="3544222" y="-65972"/>
                  <a:pt x="3610908" y="6949"/>
                  <a:pt x="3751373" y="0"/>
                </a:cubicBezTo>
                <a:cubicBezTo>
                  <a:pt x="3891838" y="-6949"/>
                  <a:pt x="4214983" y="36089"/>
                  <a:pt x="4464824" y="0"/>
                </a:cubicBezTo>
                <a:cubicBezTo>
                  <a:pt x="4714665" y="-36089"/>
                  <a:pt x="4899995" y="52835"/>
                  <a:pt x="5178275" y="0"/>
                </a:cubicBezTo>
                <a:cubicBezTo>
                  <a:pt x="5456555" y="-52835"/>
                  <a:pt x="5488933" y="38028"/>
                  <a:pt x="5753639" y="0"/>
                </a:cubicBezTo>
                <a:cubicBezTo>
                  <a:pt x="6018345" y="-38028"/>
                  <a:pt x="6609689" y="85413"/>
                  <a:pt x="6904367" y="0"/>
                </a:cubicBezTo>
                <a:cubicBezTo>
                  <a:pt x="6919328" y="171896"/>
                  <a:pt x="6859377" y="322566"/>
                  <a:pt x="6904367" y="487289"/>
                </a:cubicBezTo>
                <a:cubicBezTo>
                  <a:pt x="6949357" y="652012"/>
                  <a:pt x="6882774" y="764730"/>
                  <a:pt x="6904367" y="923284"/>
                </a:cubicBezTo>
                <a:cubicBezTo>
                  <a:pt x="6925960" y="1081839"/>
                  <a:pt x="6895203" y="1191424"/>
                  <a:pt x="6904367" y="1436220"/>
                </a:cubicBezTo>
                <a:cubicBezTo>
                  <a:pt x="6913531" y="1681016"/>
                  <a:pt x="6871518" y="1805198"/>
                  <a:pt x="6904367" y="1949155"/>
                </a:cubicBezTo>
                <a:cubicBezTo>
                  <a:pt x="6937216" y="2093112"/>
                  <a:pt x="6895425" y="2296134"/>
                  <a:pt x="6904367" y="2564678"/>
                </a:cubicBezTo>
                <a:cubicBezTo>
                  <a:pt x="6607222" y="2578408"/>
                  <a:pt x="6541336" y="2527626"/>
                  <a:pt x="6259959" y="2564678"/>
                </a:cubicBezTo>
                <a:cubicBezTo>
                  <a:pt x="5978582" y="2601730"/>
                  <a:pt x="5872205" y="2498732"/>
                  <a:pt x="5684595" y="2564678"/>
                </a:cubicBezTo>
                <a:cubicBezTo>
                  <a:pt x="5496985" y="2630624"/>
                  <a:pt x="5454651" y="2545853"/>
                  <a:pt x="5316363" y="2564678"/>
                </a:cubicBezTo>
                <a:cubicBezTo>
                  <a:pt x="5178075" y="2583503"/>
                  <a:pt x="5070870" y="2538588"/>
                  <a:pt x="4879086" y="2564678"/>
                </a:cubicBezTo>
                <a:cubicBezTo>
                  <a:pt x="4687302" y="2590768"/>
                  <a:pt x="4390723" y="2560172"/>
                  <a:pt x="4165635" y="2564678"/>
                </a:cubicBezTo>
                <a:cubicBezTo>
                  <a:pt x="3940547" y="2569184"/>
                  <a:pt x="3739394" y="2524666"/>
                  <a:pt x="3590271" y="2564678"/>
                </a:cubicBezTo>
                <a:cubicBezTo>
                  <a:pt x="3441148" y="2604690"/>
                  <a:pt x="3351763" y="2548574"/>
                  <a:pt x="3152994" y="2564678"/>
                </a:cubicBezTo>
                <a:cubicBezTo>
                  <a:pt x="2954225" y="2580782"/>
                  <a:pt x="2839854" y="2508627"/>
                  <a:pt x="2577630" y="2564678"/>
                </a:cubicBezTo>
                <a:cubicBezTo>
                  <a:pt x="2315406" y="2620729"/>
                  <a:pt x="2325034" y="2530903"/>
                  <a:pt x="2209397" y="2564678"/>
                </a:cubicBezTo>
                <a:cubicBezTo>
                  <a:pt x="2093760" y="2598453"/>
                  <a:pt x="1935475" y="2541213"/>
                  <a:pt x="1841165" y="2564678"/>
                </a:cubicBezTo>
                <a:cubicBezTo>
                  <a:pt x="1746855" y="2588143"/>
                  <a:pt x="1512341" y="2499028"/>
                  <a:pt x="1265801" y="2564678"/>
                </a:cubicBezTo>
                <a:cubicBezTo>
                  <a:pt x="1019261" y="2630328"/>
                  <a:pt x="982750" y="2537873"/>
                  <a:pt x="828524" y="2564678"/>
                </a:cubicBezTo>
                <a:cubicBezTo>
                  <a:pt x="674298" y="2591483"/>
                  <a:pt x="370572" y="2507792"/>
                  <a:pt x="0" y="2564678"/>
                </a:cubicBezTo>
                <a:cubicBezTo>
                  <a:pt x="-39096" y="2458940"/>
                  <a:pt x="48420" y="2207042"/>
                  <a:pt x="0" y="2103036"/>
                </a:cubicBezTo>
                <a:cubicBezTo>
                  <a:pt x="-48420" y="1999030"/>
                  <a:pt x="32439" y="1858636"/>
                  <a:pt x="0" y="1667041"/>
                </a:cubicBezTo>
                <a:cubicBezTo>
                  <a:pt x="-32439" y="1475446"/>
                  <a:pt x="31838" y="1320691"/>
                  <a:pt x="0" y="1128458"/>
                </a:cubicBezTo>
                <a:cubicBezTo>
                  <a:pt x="-31838" y="936225"/>
                  <a:pt x="9061" y="790276"/>
                  <a:pt x="0" y="666816"/>
                </a:cubicBezTo>
                <a:cubicBezTo>
                  <a:pt x="-9061" y="543356"/>
                  <a:pt x="767" y="160370"/>
                  <a:pt x="0" y="0"/>
                </a:cubicBezTo>
                <a:close/>
              </a:path>
            </a:pathLst>
          </a:custGeom>
          <a:ln w="63500">
            <a:solidFill>
              <a:schemeClr val="tx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Tree>
    <p:extLst>
      <p:ext uri="{BB962C8B-B14F-4D97-AF65-F5344CB8AC3E}">
        <p14:creationId xmlns:p14="http://schemas.microsoft.com/office/powerpoint/2010/main" val="299460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Google Shape;178;g9ce9eff35c_0_10">
            <a:extLst>
              <a:ext uri="{FF2B5EF4-FFF2-40B4-BE49-F238E27FC236}">
                <a16:creationId xmlns:a16="http://schemas.microsoft.com/office/drawing/2014/main" id="{337E525E-4134-C5FD-197F-9B51E91BBC73}"/>
              </a:ext>
            </a:extLst>
          </p:cNvPr>
          <p:cNvSpPr txBox="1">
            <a:spLocks noGrp="1" noChangeArrowheads="1"/>
          </p:cNvSpPr>
          <p:nvPr>
            <p:ph type="body" idx="1"/>
          </p:nvPr>
        </p:nvSpPr>
        <p:spPr bwMode="auto">
          <a:xfrm>
            <a:off x="510964" y="1601537"/>
            <a:ext cx="11216216" cy="218179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compatLnSpc="1">
            <a:prstTxWarp prst="textNoShape">
              <a:avLst/>
            </a:prstTxWarp>
          </a:bodyPr>
          <a:lstStyle/>
          <a:p>
            <a:pPr marL="0" indent="0">
              <a:spcBef>
                <a:spcPct val="0"/>
              </a:spcBef>
              <a:spcAft>
                <a:spcPct val="0"/>
              </a:spcAft>
              <a:buClr>
                <a:srgbClr val="000000"/>
              </a:buClr>
            </a:pPr>
            <a:r>
              <a:rPr lang="de-DE" altLang="en-FI" dirty="0">
                <a:solidFill>
                  <a:srgbClr val="000000"/>
                </a:solidFill>
                <a:latin typeface="Arial" panose="020B0604020202020204" pitchFamily="34" charset="0"/>
                <a:cs typeface="Arial" panose="020B0604020202020204" pitchFamily="34" charset="0"/>
                <a:sym typeface="Arial" panose="020B0604020202020204" pitchFamily="34" charset="0"/>
              </a:rPr>
              <a:t>Maschinelles Lernen (ML) </a:t>
            </a:r>
          </a:p>
          <a:p>
            <a:pPr marL="0" indent="0">
              <a:spcBef>
                <a:spcPct val="0"/>
              </a:spcBef>
              <a:spcAft>
                <a:spcPct val="0"/>
              </a:spcAft>
              <a:buClr>
                <a:srgbClr val="000000"/>
              </a:buClr>
            </a:pPr>
            <a:r>
              <a:rPr lang="de-DE" altLang="en-FI" dirty="0">
                <a:solidFill>
                  <a:srgbClr val="000000"/>
                </a:solidFill>
                <a:latin typeface="Arial" panose="020B0604020202020204" pitchFamily="34" charset="0"/>
                <a:cs typeface="Arial" panose="020B0604020202020204" pitchFamily="34" charset="0"/>
                <a:sym typeface="Arial" panose="020B0604020202020204" pitchFamily="34" charset="0"/>
              </a:rPr>
              <a:t>fixer Bestandteil unseres Alltags!   </a:t>
            </a:r>
            <a:endParaRPr lang="de-DE" altLang="en-FI" sz="3200"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pic>
        <p:nvPicPr>
          <p:cNvPr id="4" name="Graphic 3" descr="Marketing outline">
            <a:extLst>
              <a:ext uri="{FF2B5EF4-FFF2-40B4-BE49-F238E27FC236}">
                <a16:creationId xmlns:a16="http://schemas.microsoft.com/office/drawing/2014/main" id="{5482F3F7-8422-23AE-EF58-AE93880217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94189" flipH="1">
            <a:off x="7874557" y="3627798"/>
            <a:ext cx="2553023" cy="2756366"/>
          </a:xfrm>
          <a:prstGeom prst="rect">
            <a:avLst/>
          </a:prstGeom>
        </p:spPr>
      </p:pic>
      <p:sp>
        <p:nvSpPr>
          <p:cNvPr id="3" name="Date Placeholder 2">
            <a:extLst>
              <a:ext uri="{FF2B5EF4-FFF2-40B4-BE49-F238E27FC236}">
                <a16:creationId xmlns:a16="http://schemas.microsoft.com/office/drawing/2014/main" id="{6882C240-E5BB-7EA7-BFBC-D0403EB1DC61}"/>
              </a:ext>
            </a:extLst>
          </p:cNvPr>
          <p:cNvSpPr>
            <a:spLocks noGrp="1"/>
          </p:cNvSpPr>
          <p:nvPr>
            <p:ph type="dt" idx="14"/>
          </p:nvPr>
        </p:nvSpPr>
        <p:spPr/>
        <p:txBody>
          <a:bodyPr/>
          <a:lstStyle/>
          <a:p>
            <a:pPr>
              <a:defRPr/>
            </a:pPr>
            <a:fld id="{76E2BA76-8A6B-5245-BB96-55B7629154C1}" type="datetime1">
              <a:rPr lang="fi-FI" altLang="en-FI" smtClean="0"/>
              <a:t>7.5.2024</a:t>
            </a:fld>
            <a:endParaRPr lang="en-FI" altLang="en-FI"/>
          </a:p>
        </p:txBody>
      </p:sp>
      <p:sp>
        <p:nvSpPr>
          <p:cNvPr id="5" name="Footer Placeholder 4">
            <a:extLst>
              <a:ext uri="{FF2B5EF4-FFF2-40B4-BE49-F238E27FC236}">
                <a16:creationId xmlns:a16="http://schemas.microsoft.com/office/drawing/2014/main" id="{53D08F46-1B3E-7F32-929E-DF78504E27E9}"/>
              </a:ext>
            </a:extLst>
          </p:cNvPr>
          <p:cNvSpPr>
            <a:spLocks noGrp="1"/>
          </p:cNvSpPr>
          <p:nvPr>
            <p:ph type="ftr" idx="15"/>
          </p:nvPr>
        </p:nvSpPr>
        <p:spPr/>
        <p:txBody>
          <a:bodyPr/>
          <a:lstStyle/>
          <a:p>
            <a:pPr>
              <a:defRPr/>
            </a:pPr>
            <a:r>
              <a:rPr lang="en-GB" altLang="en-FI"/>
              <a:t>DI Dr.techn. Alexander Jung</a:t>
            </a:r>
            <a:endParaRPr lang="en-FI" altLang="en-FI"/>
          </a:p>
        </p:txBody>
      </p:sp>
      <p:sp>
        <p:nvSpPr>
          <p:cNvPr id="6" name="Slide Number Placeholder 5">
            <a:extLst>
              <a:ext uri="{FF2B5EF4-FFF2-40B4-BE49-F238E27FC236}">
                <a16:creationId xmlns:a16="http://schemas.microsoft.com/office/drawing/2014/main" id="{C10F3712-56AF-77E1-1D6B-F1A3143CA0F3}"/>
              </a:ext>
            </a:extLst>
          </p:cNvPr>
          <p:cNvSpPr>
            <a:spLocks noGrp="1"/>
          </p:cNvSpPr>
          <p:nvPr>
            <p:ph type="sldNum" idx="13"/>
          </p:nvPr>
        </p:nvSpPr>
        <p:spPr/>
        <p:txBody>
          <a:bodyPr/>
          <a:lstStyle/>
          <a:p>
            <a:pPr>
              <a:defRPr/>
            </a:pPr>
            <a:fld id="{8A9875F7-0834-434D-8242-7532ED1715FE}" type="slidenum">
              <a:rPr lang="en-US" altLang="en-FI" smtClean="0"/>
              <a:pPr>
                <a:defRPr/>
              </a:pPr>
              <a:t>7</a:t>
            </a:fld>
            <a:endParaRPr lang="en-FI" altLang="en-FI"/>
          </a:p>
        </p:txBody>
      </p:sp>
    </p:spTree>
    <p:extLst>
      <p:ext uri="{BB962C8B-B14F-4D97-AF65-F5344CB8AC3E}">
        <p14:creationId xmlns:p14="http://schemas.microsoft.com/office/powerpoint/2010/main" val="1331255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9;g9ce9eff35c_0_10">
            <a:extLst>
              <a:ext uri="{FF2B5EF4-FFF2-40B4-BE49-F238E27FC236}">
                <a16:creationId xmlns:a16="http://schemas.microsoft.com/office/drawing/2014/main" id="{6B270BDA-8041-1B46-2C34-EAE6B9971153}"/>
              </a:ext>
            </a:extLst>
          </p:cNvPr>
          <p:cNvSpPr txBox="1">
            <a:spLocks noGrp="1"/>
          </p:cNvSpPr>
          <p:nvPr>
            <p:ph type="body" idx="2"/>
          </p:nvPr>
        </p:nvSpPr>
        <p:spPr>
          <a:xfrm>
            <a:off x="389771" y="1655289"/>
            <a:ext cx="11323863" cy="4065947"/>
          </a:xfrm>
        </p:spPr>
        <p:txBody>
          <a:bodyPr vert="horz" numCol="1" compatLnSpc="1">
            <a:prstTxWarp prst="textNoShape">
              <a:avLst/>
            </a:prstTxWarp>
          </a:bodyPr>
          <a:lstStyle/>
          <a:p>
            <a:pPr marL="0" indent="0">
              <a:spcBef>
                <a:spcPct val="0"/>
              </a:spcBef>
              <a:spcAft>
                <a:spcPct val="0"/>
              </a:spcAft>
              <a:buClr>
                <a:srgbClr val="000000"/>
              </a:buClr>
              <a:buSzPts val="1500"/>
            </a:pPr>
            <a:endParaRPr lang="de-DE" altLang="en-FI" sz="4800" b="0" dirty="0">
              <a:solidFill>
                <a:srgbClr val="FF0000"/>
              </a:solidFill>
              <a:latin typeface="Arial" panose="020B0604020202020204" pitchFamily="34" charset="0"/>
              <a:cs typeface="Arial" panose="020B0604020202020204" pitchFamily="34" charset="0"/>
              <a:sym typeface="Arial" panose="020B0604020202020204" pitchFamily="34" charset="0"/>
            </a:endParaRPr>
          </a:p>
          <a:p>
            <a:pPr marL="0" indent="0">
              <a:spcBef>
                <a:spcPct val="0"/>
              </a:spcBef>
              <a:spcAft>
                <a:spcPct val="0"/>
              </a:spcAft>
              <a:buClr>
                <a:srgbClr val="000000"/>
              </a:buClr>
              <a:buSzPts val="1500"/>
            </a:pPr>
            <a:endParaRPr lang="de-DE" altLang="en-FI" sz="4800" b="0" dirty="0">
              <a:solidFill>
                <a:srgbClr val="FF0000"/>
              </a:solidFill>
              <a:latin typeface="Arial" panose="020B0604020202020204" pitchFamily="34" charset="0"/>
              <a:cs typeface="Arial" panose="020B0604020202020204" pitchFamily="34" charset="0"/>
              <a:sym typeface="Arial" panose="020B0604020202020204" pitchFamily="34" charset="0"/>
            </a:endParaRPr>
          </a:p>
          <a:p>
            <a:pPr marL="0" indent="0">
              <a:spcAft>
                <a:spcPct val="0"/>
              </a:spcAft>
              <a:buClr>
                <a:srgbClr val="000000"/>
              </a:buClr>
              <a:buSzPts val="1500"/>
            </a:pPr>
            <a:endParaRPr lang="en-FI" altLang="en-FI" sz="1600"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 name="Text Placeholder 3">
            <a:extLst>
              <a:ext uri="{FF2B5EF4-FFF2-40B4-BE49-F238E27FC236}">
                <a16:creationId xmlns:a16="http://schemas.microsoft.com/office/drawing/2014/main" id="{E6E76EB0-DC2E-CF23-A303-AD22C582F428}"/>
              </a:ext>
            </a:extLst>
          </p:cNvPr>
          <p:cNvSpPr>
            <a:spLocks noGrp="1"/>
          </p:cNvSpPr>
          <p:nvPr>
            <p:ph type="body" idx="1"/>
          </p:nvPr>
        </p:nvSpPr>
        <p:spPr>
          <a:xfrm>
            <a:off x="182507" y="198620"/>
            <a:ext cx="12009493" cy="1864035"/>
          </a:xfrm>
        </p:spPr>
        <p:txBody>
          <a:bodyPr/>
          <a:lstStyle/>
          <a:p>
            <a:r>
              <a:rPr lang="de-DE" altLang="en-FI" dirty="0">
                <a:solidFill>
                  <a:srgbClr val="000000"/>
                </a:solidFill>
                <a:latin typeface="Arial" panose="020B0604020202020204" pitchFamily="34" charset="0"/>
                <a:cs typeface="Arial" panose="020B0604020202020204" pitchFamily="34" charset="0"/>
                <a:sym typeface="Arial" panose="020B0604020202020204" pitchFamily="34" charset="0"/>
              </a:rPr>
              <a:t>ML wählt unseren Job!</a:t>
            </a:r>
          </a:p>
          <a:p>
            <a:endParaRPr lang="en-GB" dirty="0"/>
          </a:p>
        </p:txBody>
      </p:sp>
      <p:pic>
        <p:nvPicPr>
          <p:cNvPr id="3" name="Picture 2" descr="A screenshot of a phone&#10;&#10;Description automatically generated">
            <a:extLst>
              <a:ext uri="{FF2B5EF4-FFF2-40B4-BE49-F238E27FC236}">
                <a16:creationId xmlns:a16="http://schemas.microsoft.com/office/drawing/2014/main" id="{5BE074C2-8313-8A31-B2A0-366AB81903E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4621" y="2314708"/>
            <a:ext cx="8542759" cy="3559483"/>
          </a:xfrm>
          <a:custGeom>
            <a:avLst/>
            <a:gdLst>
              <a:gd name="connsiteX0" fmla="*/ 0 w 8542759"/>
              <a:gd name="connsiteY0" fmla="*/ 0 h 3559483"/>
              <a:gd name="connsiteX1" fmla="*/ 569517 w 8542759"/>
              <a:gd name="connsiteY1" fmla="*/ 0 h 3559483"/>
              <a:gd name="connsiteX2" fmla="*/ 1309890 w 8542759"/>
              <a:gd name="connsiteY2" fmla="*/ 0 h 3559483"/>
              <a:gd name="connsiteX3" fmla="*/ 1793979 w 8542759"/>
              <a:gd name="connsiteY3" fmla="*/ 0 h 3559483"/>
              <a:gd name="connsiteX4" fmla="*/ 2278069 w 8542759"/>
              <a:gd name="connsiteY4" fmla="*/ 0 h 3559483"/>
              <a:gd name="connsiteX5" fmla="*/ 2847586 w 8542759"/>
              <a:gd name="connsiteY5" fmla="*/ 0 h 3559483"/>
              <a:gd name="connsiteX6" fmla="*/ 3502531 w 8542759"/>
              <a:gd name="connsiteY6" fmla="*/ 0 h 3559483"/>
              <a:gd name="connsiteX7" fmla="*/ 4157476 w 8542759"/>
              <a:gd name="connsiteY7" fmla="*/ 0 h 3559483"/>
              <a:gd name="connsiteX8" fmla="*/ 4812421 w 8542759"/>
              <a:gd name="connsiteY8" fmla="*/ 0 h 3559483"/>
              <a:gd name="connsiteX9" fmla="*/ 5552793 w 8542759"/>
              <a:gd name="connsiteY9" fmla="*/ 0 h 3559483"/>
              <a:gd name="connsiteX10" fmla="*/ 6122311 w 8542759"/>
              <a:gd name="connsiteY10" fmla="*/ 0 h 3559483"/>
              <a:gd name="connsiteX11" fmla="*/ 6777255 w 8542759"/>
              <a:gd name="connsiteY11" fmla="*/ 0 h 3559483"/>
              <a:gd name="connsiteX12" fmla="*/ 7346773 w 8542759"/>
              <a:gd name="connsiteY12" fmla="*/ 0 h 3559483"/>
              <a:gd name="connsiteX13" fmla="*/ 7916290 w 8542759"/>
              <a:gd name="connsiteY13" fmla="*/ 0 h 3559483"/>
              <a:gd name="connsiteX14" fmla="*/ 8542759 w 8542759"/>
              <a:gd name="connsiteY14" fmla="*/ 0 h 3559483"/>
              <a:gd name="connsiteX15" fmla="*/ 8542759 w 8542759"/>
              <a:gd name="connsiteY15" fmla="*/ 486463 h 3559483"/>
              <a:gd name="connsiteX16" fmla="*/ 8542759 w 8542759"/>
              <a:gd name="connsiteY16" fmla="*/ 1115305 h 3559483"/>
              <a:gd name="connsiteX17" fmla="*/ 8542759 w 8542759"/>
              <a:gd name="connsiteY17" fmla="*/ 1637362 h 3559483"/>
              <a:gd name="connsiteX18" fmla="*/ 8542759 w 8542759"/>
              <a:gd name="connsiteY18" fmla="*/ 2266204 h 3559483"/>
              <a:gd name="connsiteX19" fmla="*/ 8542759 w 8542759"/>
              <a:gd name="connsiteY19" fmla="*/ 2823857 h 3559483"/>
              <a:gd name="connsiteX20" fmla="*/ 8542759 w 8542759"/>
              <a:gd name="connsiteY20" fmla="*/ 3559483 h 3559483"/>
              <a:gd name="connsiteX21" fmla="*/ 8229525 w 8542759"/>
              <a:gd name="connsiteY21" fmla="*/ 3559483 h 3559483"/>
              <a:gd name="connsiteX22" fmla="*/ 7745435 w 8542759"/>
              <a:gd name="connsiteY22" fmla="*/ 3559483 h 3559483"/>
              <a:gd name="connsiteX23" fmla="*/ 7090490 w 8542759"/>
              <a:gd name="connsiteY23" fmla="*/ 3559483 h 3559483"/>
              <a:gd name="connsiteX24" fmla="*/ 6691828 w 8542759"/>
              <a:gd name="connsiteY24" fmla="*/ 3559483 h 3559483"/>
              <a:gd name="connsiteX25" fmla="*/ 5951455 w 8542759"/>
              <a:gd name="connsiteY25" fmla="*/ 3559483 h 3559483"/>
              <a:gd name="connsiteX26" fmla="*/ 5211083 w 8542759"/>
              <a:gd name="connsiteY26" fmla="*/ 3559483 h 3559483"/>
              <a:gd name="connsiteX27" fmla="*/ 4641566 w 8542759"/>
              <a:gd name="connsiteY27" fmla="*/ 3559483 h 3559483"/>
              <a:gd name="connsiteX28" fmla="*/ 3901193 w 8542759"/>
              <a:gd name="connsiteY28" fmla="*/ 3559483 h 3559483"/>
              <a:gd name="connsiteX29" fmla="*/ 3331676 w 8542759"/>
              <a:gd name="connsiteY29" fmla="*/ 3559483 h 3559483"/>
              <a:gd name="connsiteX30" fmla="*/ 2676731 w 8542759"/>
              <a:gd name="connsiteY30" fmla="*/ 3559483 h 3559483"/>
              <a:gd name="connsiteX31" fmla="*/ 2363497 w 8542759"/>
              <a:gd name="connsiteY31" fmla="*/ 3559483 h 3559483"/>
              <a:gd name="connsiteX32" fmla="*/ 1623124 w 8542759"/>
              <a:gd name="connsiteY32" fmla="*/ 3559483 h 3559483"/>
              <a:gd name="connsiteX33" fmla="*/ 1139035 w 8542759"/>
              <a:gd name="connsiteY33" fmla="*/ 3559483 h 3559483"/>
              <a:gd name="connsiteX34" fmla="*/ 484090 w 8542759"/>
              <a:gd name="connsiteY34" fmla="*/ 3559483 h 3559483"/>
              <a:gd name="connsiteX35" fmla="*/ 0 w 8542759"/>
              <a:gd name="connsiteY35" fmla="*/ 3559483 h 3559483"/>
              <a:gd name="connsiteX36" fmla="*/ 0 w 8542759"/>
              <a:gd name="connsiteY36" fmla="*/ 2895046 h 3559483"/>
              <a:gd name="connsiteX37" fmla="*/ 0 w 8542759"/>
              <a:gd name="connsiteY37" fmla="*/ 2266204 h 3559483"/>
              <a:gd name="connsiteX38" fmla="*/ 0 w 8542759"/>
              <a:gd name="connsiteY38" fmla="*/ 1744147 h 3559483"/>
              <a:gd name="connsiteX39" fmla="*/ 0 w 8542759"/>
              <a:gd name="connsiteY39" fmla="*/ 1257684 h 3559483"/>
              <a:gd name="connsiteX40" fmla="*/ 0 w 8542759"/>
              <a:gd name="connsiteY40" fmla="*/ 593247 h 3559483"/>
              <a:gd name="connsiteX41" fmla="*/ 0 w 8542759"/>
              <a:gd name="connsiteY41" fmla="*/ 0 h 355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542759" h="3559483" fill="none" extrusionOk="0">
                <a:moveTo>
                  <a:pt x="0" y="0"/>
                </a:moveTo>
                <a:cubicBezTo>
                  <a:pt x="138751" y="-32441"/>
                  <a:pt x="411273" y="26648"/>
                  <a:pt x="569517" y="0"/>
                </a:cubicBezTo>
                <a:cubicBezTo>
                  <a:pt x="727761" y="-26648"/>
                  <a:pt x="1130783" y="58597"/>
                  <a:pt x="1309890" y="0"/>
                </a:cubicBezTo>
                <a:cubicBezTo>
                  <a:pt x="1488997" y="-58597"/>
                  <a:pt x="1594063" y="40522"/>
                  <a:pt x="1793979" y="0"/>
                </a:cubicBezTo>
                <a:cubicBezTo>
                  <a:pt x="1993895" y="-40522"/>
                  <a:pt x="2107260" y="29812"/>
                  <a:pt x="2278069" y="0"/>
                </a:cubicBezTo>
                <a:cubicBezTo>
                  <a:pt x="2448878" y="-29812"/>
                  <a:pt x="2699552" y="30940"/>
                  <a:pt x="2847586" y="0"/>
                </a:cubicBezTo>
                <a:cubicBezTo>
                  <a:pt x="2995620" y="-30940"/>
                  <a:pt x="3294424" y="34773"/>
                  <a:pt x="3502531" y="0"/>
                </a:cubicBezTo>
                <a:cubicBezTo>
                  <a:pt x="3710639" y="-34773"/>
                  <a:pt x="3989770" y="18123"/>
                  <a:pt x="4157476" y="0"/>
                </a:cubicBezTo>
                <a:cubicBezTo>
                  <a:pt x="4325183" y="-18123"/>
                  <a:pt x="4557971" y="16912"/>
                  <a:pt x="4812421" y="0"/>
                </a:cubicBezTo>
                <a:cubicBezTo>
                  <a:pt x="5066872" y="-16912"/>
                  <a:pt x="5295252" y="61049"/>
                  <a:pt x="5552793" y="0"/>
                </a:cubicBezTo>
                <a:cubicBezTo>
                  <a:pt x="5810334" y="-61049"/>
                  <a:pt x="5969378" y="55754"/>
                  <a:pt x="6122311" y="0"/>
                </a:cubicBezTo>
                <a:cubicBezTo>
                  <a:pt x="6275244" y="-55754"/>
                  <a:pt x="6481446" y="38998"/>
                  <a:pt x="6777255" y="0"/>
                </a:cubicBezTo>
                <a:cubicBezTo>
                  <a:pt x="7073064" y="-38998"/>
                  <a:pt x="7099899" y="36947"/>
                  <a:pt x="7346773" y="0"/>
                </a:cubicBezTo>
                <a:cubicBezTo>
                  <a:pt x="7593647" y="-36947"/>
                  <a:pt x="7749255" y="63440"/>
                  <a:pt x="7916290" y="0"/>
                </a:cubicBezTo>
                <a:cubicBezTo>
                  <a:pt x="8083325" y="-63440"/>
                  <a:pt x="8250535" y="15337"/>
                  <a:pt x="8542759" y="0"/>
                </a:cubicBezTo>
                <a:cubicBezTo>
                  <a:pt x="8588828" y="123516"/>
                  <a:pt x="8521708" y="324644"/>
                  <a:pt x="8542759" y="486463"/>
                </a:cubicBezTo>
                <a:cubicBezTo>
                  <a:pt x="8563810" y="648282"/>
                  <a:pt x="8489274" y="839558"/>
                  <a:pt x="8542759" y="1115305"/>
                </a:cubicBezTo>
                <a:cubicBezTo>
                  <a:pt x="8596244" y="1391052"/>
                  <a:pt x="8527773" y="1488518"/>
                  <a:pt x="8542759" y="1637362"/>
                </a:cubicBezTo>
                <a:cubicBezTo>
                  <a:pt x="8557745" y="1786206"/>
                  <a:pt x="8492499" y="2046368"/>
                  <a:pt x="8542759" y="2266204"/>
                </a:cubicBezTo>
                <a:cubicBezTo>
                  <a:pt x="8593019" y="2486040"/>
                  <a:pt x="8532787" y="2606612"/>
                  <a:pt x="8542759" y="2823857"/>
                </a:cubicBezTo>
                <a:cubicBezTo>
                  <a:pt x="8552731" y="3041102"/>
                  <a:pt x="8494496" y="3197039"/>
                  <a:pt x="8542759" y="3559483"/>
                </a:cubicBezTo>
                <a:cubicBezTo>
                  <a:pt x="8464878" y="3582571"/>
                  <a:pt x="8327276" y="3524553"/>
                  <a:pt x="8229525" y="3559483"/>
                </a:cubicBezTo>
                <a:cubicBezTo>
                  <a:pt x="8131774" y="3594413"/>
                  <a:pt x="7880015" y="3518687"/>
                  <a:pt x="7745435" y="3559483"/>
                </a:cubicBezTo>
                <a:cubicBezTo>
                  <a:pt x="7610855" y="3600279"/>
                  <a:pt x="7273163" y="3495347"/>
                  <a:pt x="7090490" y="3559483"/>
                </a:cubicBezTo>
                <a:cubicBezTo>
                  <a:pt x="6907818" y="3623619"/>
                  <a:pt x="6797918" y="3518250"/>
                  <a:pt x="6691828" y="3559483"/>
                </a:cubicBezTo>
                <a:cubicBezTo>
                  <a:pt x="6585738" y="3600716"/>
                  <a:pt x="6233656" y="3554345"/>
                  <a:pt x="5951455" y="3559483"/>
                </a:cubicBezTo>
                <a:cubicBezTo>
                  <a:pt x="5669254" y="3564621"/>
                  <a:pt x="5527089" y="3552582"/>
                  <a:pt x="5211083" y="3559483"/>
                </a:cubicBezTo>
                <a:cubicBezTo>
                  <a:pt x="4895077" y="3566384"/>
                  <a:pt x="4860957" y="3509438"/>
                  <a:pt x="4641566" y="3559483"/>
                </a:cubicBezTo>
                <a:cubicBezTo>
                  <a:pt x="4422175" y="3609528"/>
                  <a:pt x="4270391" y="3521734"/>
                  <a:pt x="3901193" y="3559483"/>
                </a:cubicBezTo>
                <a:cubicBezTo>
                  <a:pt x="3531995" y="3597232"/>
                  <a:pt x="3537185" y="3516189"/>
                  <a:pt x="3331676" y="3559483"/>
                </a:cubicBezTo>
                <a:cubicBezTo>
                  <a:pt x="3126167" y="3602777"/>
                  <a:pt x="2944367" y="3554462"/>
                  <a:pt x="2676731" y="3559483"/>
                </a:cubicBezTo>
                <a:cubicBezTo>
                  <a:pt x="2409096" y="3564504"/>
                  <a:pt x="2475447" y="3522472"/>
                  <a:pt x="2363497" y="3559483"/>
                </a:cubicBezTo>
                <a:cubicBezTo>
                  <a:pt x="2251547" y="3596494"/>
                  <a:pt x="1791116" y="3523313"/>
                  <a:pt x="1623124" y="3559483"/>
                </a:cubicBezTo>
                <a:cubicBezTo>
                  <a:pt x="1455132" y="3595653"/>
                  <a:pt x="1254351" y="3547058"/>
                  <a:pt x="1139035" y="3559483"/>
                </a:cubicBezTo>
                <a:cubicBezTo>
                  <a:pt x="1023719" y="3571908"/>
                  <a:pt x="693914" y="3512720"/>
                  <a:pt x="484090" y="3559483"/>
                </a:cubicBezTo>
                <a:cubicBezTo>
                  <a:pt x="274267" y="3606246"/>
                  <a:pt x="160747" y="3550315"/>
                  <a:pt x="0" y="3559483"/>
                </a:cubicBezTo>
                <a:cubicBezTo>
                  <a:pt x="-36943" y="3329371"/>
                  <a:pt x="4833" y="3207165"/>
                  <a:pt x="0" y="2895046"/>
                </a:cubicBezTo>
                <a:cubicBezTo>
                  <a:pt x="-4833" y="2582927"/>
                  <a:pt x="34200" y="2488768"/>
                  <a:pt x="0" y="2266204"/>
                </a:cubicBezTo>
                <a:cubicBezTo>
                  <a:pt x="-34200" y="2043640"/>
                  <a:pt x="46809" y="1991040"/>
                  <a:pt x="0" y="1744147"/>
                </a:cubicBezTo>
                <a:cubicBezTo>
                  <a:pt x="-46809" y="1497254"/>
                  <a:pt x="43050" y="1463862"/>
                  <a:pt x="0" y="1257684"/>
                </a:cubicBezTo>
                <a:cubicBezTo>
                  <a:pt x="-43050" y="1051506"/>
                  <a:pt x="70338" y="742458"/>
                  <a:pt x="0" y="593247"/>
                </a:cubicBezTo>
                <a:cubicBezTo>
                  <a:pt x="-70338" y="444036"/>
                  <a:pt x="6790" y="274285"/>
                  <a:pt x="0" y="0"/>
                </a:cubicBezTo>
                <a:close/>
              </a:path>
              <a:path w="8542759" h="3559483" stroke="0" extrusionOk="0">
                <a:moveTo>
                  <a:pt x="0" y="0"/>
                </a:moveTo>
                <a:cubicBezTo>
                  <a:pt x="191715" y="-6399"/>
                  <a:pt x="312453" y="41061"/>
                  <a:pt x="484090" y="0"/>
                </a:cubicBezTo>
                <a:cubicBezTo>
                  <a:pt x="655727" y="-41061"/>
                  <a:pt x="657236" y="17820"/>
                  <a:pt x="797324" y="0"/>
                </a:cubicBezTo>
                <a:cubicBezTo>
                  <a:pt x="937412" y="-17820"/>
                  <a:pt x="1302917" y="24452"/>
                  <a:pt x="1537697" y="0"/>
                </a:cubicBezTo>
                <a:cubicBezTo>
                  <a:pt x="1772477" y="-24452"/>
                  <a:pt x="1886928" y="1128"/>
                  <a:pt x="2021786" y="0"/>
                </a:cubicBezTo>
                <a:cubicBezTo>
                  <a:pt x="2156644" y="-1128"/>
                  <a:pt x="2398055" y="56606"/>
                  <a:pt x="2505876" y="0"/>
                </a:cubicBezTo>
                <a:cubicBezTo>
                  <a:pt x="2613697" y="-56606"/>
                  <a:pt x="2905734" y="35458"/>
                  <a:pt x="3246248" y="0"/>
                </a:cubicBezTo>
                <a:cubicBezTo>
                  <a:pt x="3586762" y="-35458"/>
                  <a:pt x="3564069" y="40007"/>
                  <a:pt x="3644911" y="0"/>
                </a:cubicBezTo>
                <a:cubicBezTo>
                  <a:pt x="3725753" y="-40007"/>
                  <a:pt x="4233890" y="52327"/>
                  <a:pt x="4385283" y="0"/>
                </a:cubicBezTo>
                <a:cubicBezTo>
                  <a:pt x="4536676" y="-52327"/>
                  <a:pt x="4950197" y="83779"/>
                  <a:pt x="5125655" y="0"/>
                </a:cubicBezTo>
                <a:cubicBezTo>
                  <a:pt x="5301113" y="-83779"/>
                  <a:pt x="5444470" y="28095"/>
                  <a:pt x="5695173" y="0"/>
                </a:cubicBezTo>
                <a:cubicBezTo>
                  <a:pt x="5945876" y="-28095"/>
                  <a:pt x="6145168" y="43552"/>
                  <a:pt x="6435545" y="0"/>
                </a:cubicBezTo>
                <a:cubicBezTo>
                  <a:pt x="6725922" y="-43552"/>
                  <a:pt x="6727785" y="25922"/>
                  <a:pt x="6919635" y="0"/>
                </a:cubicBezTo>
                <a:cubicBezTo>
                  <a:pt x="7111485" y="-25922"/>
                  <a:pt x="7265342" y="5035"/>
                  <a:pt x="7403724" y="0"/>
                </a:cubicBezTo>
                <a:cubicBezTo>
                  <a:pt x="7542106" y="-5035"/>
                  <a:pt x="7747517" y="66800"/>
                  <a:pt x="8058669" y="0"/>
                </a:cubicBezTo>
                <a:cubicBezTo>
                  <a:pt x="8369821" y="-66800"/>
                  <a:pt x="8433721" y="28588"/>
                  <a:pt x="8542759" y="0"/>
                </a:cubicBezTo>
                <a:cubicBezTo>
                  <a:pt x="8617890" y="140508"/>
                  <a:pt x="8488925" y="494929"/>
                  <a:pt x="8542759" y="664437"/>
                </a:cubicBezTo>
                <a:cubicBezTo>
                  <a:pt x="8596593" y="833945"/>
                  <a:pt x="8495736" y="1091435"/>
                  <a:pt x="8542759" y="1293279"/>
                </a:cubicBezTo>
                <a:cubicBezTo>
                  <a:pt x="8589782" y="1495123"/>
                  <a:pt x="8493720" y="1718746"/>
                  <a:pt x="8542759" y="1922121"/>
                </a:cubicBezTo>
                <a:cubicBezTo>
                  <a:pt x="8591798" y="2125496"/>
                  <a:pt x="8474098" y="2402382"/>
                  <a:pt x="8542759" y="2550963"/>
                </a:cubicBezTo>
                <a:cubicBezTo>
                  <a:pt x="8611420" y="2699544"/>
                  <a:pt x="8488930" y="2882249"/>
                  <a:pt x="8542759" y="3037425"/>
                </a:cubicBezTo>
                <a:cubicBezTo>
                  <a:pt x="8596588" y="3192601"/>
                  <a:pt x="8523673" y="3327560"/>
                  <a:pt x="8542759" y="3559483"/>
                </a:cubicBezTo>
                <a:cubicBezTo>
                  <a:pt x="8215538" y="3630057"/>
                  <a:pt x="8024846" y="3482808"/>
                  <a:pt x="7887814" y="3559483"/>
                </a:cubicBezTo>
                <a:cubicBezTo>
                  <a:pt x="7750783" y="3636158"/>
                  <a:pt x="7580627" y="3526033"/>
                  <a:pt x="7489152" y="3559483"/>
                </a:cubicBezTo>
                <a:cubicBezTo>
                  <a:pt x="7397677" y="3592933"/>
                  <a:pt x="7088735" y="3535793"/>
                  <a:pt x="6919635" y="3559483"/>
                </a:cubicBezTo>
                <a:cubicBezTo>
                  <a:pt x="6750535" y="3583173"/>
                  <a:pt x="6745866" y="3545112"/>
                  <a:pt x="6606400" y="3559483"/>
                </a:cubicBezTo>
                <a:cubicBezTo>
                  <a:pt x="6466934" y="3573854"/>
                  <a:pt x="6365499" y="3543324"/>
                  <a:pt x="6293166" y="3559483"/>
                </a:cubicBezTo>
                <a:cubicBezTo>
                  <a:pt x="6220833" y="3575642"/>
                  <a:pt x="5907694" y="3504787"/>
                  <a:pt x="5723649" y="3559483"/>
                </a:cubicBezTo>
                <a:cubicBezTo>
                  <a:pt x="5539604" y="3614179"/>
                  <a:pt x="5466929" y="3557680"/>
                  <a:pt x="5324986" y="3559483"/>
                </a:cubicBezTo>
                <a:cubicBezTo>
                  <a:pt x="5183043" y="3561286"/>
                  <a:pt x="4949435" y="3512501"/>
                  <a:pt x="4670042" y="3559483"/>
                </a:cubicBezTo>
                <a:cubicBezTo>
                  <a:pt x="4390649" y="3606465"/>
                  <a:pt x="4416039" y="3515132"/>
                  <a:pt x="4271380" y="3559483"/>
                </a:cubicBezTo>
                <a:cubicBezTo>
                  <a:pt x="4126721" y="3603834"/>
                  <a:pt x="3900090" y="3527250"/>
                  <a:pt x="3616435" y="3559483"/>
                </a:cubicBezTo>
                <a:cubicBezTo>
                  <a:pt x="3332780" y="3591716"/>
                  <a:pt x="3403131" y="3546993"/>
                  <a:pt x="3303200" y="3559483"/>
                </a:cubicBezTo>
                <a:cubicBezTo>
                  <a:pt x="3203270" y="3571973"/>
                  <a:pt x="2821185" y="3531814"/>
                  <a:pt x="2648255" y="3559483"/>
                </a:cubicBezTo>
                <a:cubicBezTo>
                  <a:pt x="2475326" y="3587152"/>
                  <a:pt x="2362868" y="3517619"/>
                  <a:pt x="2249593" y="3559483"/>
                </a:cubicBezTo>
                <a:cubicBezTo>
                  <a:pt x="2136318" y="3601347"/>
                  <a:pt x="2021891" y="3525362"/>
                  <a:pt x="1936359" y="3559483"/>
                </a:cubicBezTo>
                <a:cubicBezTo>
                  <a:pt x="1850827" y="3593604"/>
                  <a:pt x="1645956" y="3556894"/>
                  <a:pt x="1537697" y="3559483"/>
                </a:cubicBezTo>
                <a:cubicBezTo>
                  <a:pt x="1429438" y="3562072"/>
                  <a:pt x="1186411" y="3540186"/>
                  <a:pt x="882752" y="3559483"/>
                </a:cubicBezTo>
                <a:cubicBezTo>
                  <a:pt x="579093" y="3578780"/>
                  <a:pt x="584078" y="3512689"/>
                  <a:pt x="484090" y="3559483"/>
                </a:cubicBezTo>
                <a:cubicBezTo>
                  <a:pt x="384102" y="3606277"/>
                  <a:pt x="236724" y="3550715"/>
                  <a:pt x="0" y="3559483"/>
                </a:cubicBezTo>
                <a:cubicBezTo>
                  <a:pt x="-11517" y="3341514"/>
                  <a:pt x="58635" y="3191370"/>
                  <a:pt x="0" y="3037425"/>
                </a:cubicBezTo>
                <a:cubicBezTo>
                  <a:pt x="-58635" y="2883480"/>
                  <a:pt x="54724" y="2628086"/>
                  <a:pt x="0" y="2408583"/>
                </a:cubicBezTo>
                <a:cubicBezTo>
                  <a:pt x="-54724" y="2189080"/>
                  <a:pt x="34527" y="2047635"/>
                  <a:pt x="0" y="1922121"/>
                </a:cubicBezTo>
                <a:cubicBezTo>
                  <a:pt x="-34527" y="1796607"/>
                  <a:pt x="63240" y="1523007"/>
                  <a:pt x="0" y="1328874"/>
                </a:cubicBezTo>
                <a:cubicBezTo>
                  <a:pt x="-63240" y="1134741"/>
                  <a:pt x="2530" y="1063296"/>
                  <a:pt x="0" y="806816"/>
                </a:cubicBezTo>
                <a:cubicBezTo>
                  <a:pt x="-2530" y="550336"/>
                  <a:pt x="42636" y="164795"/>
                  <a:pt x="0" y="0"/>
                </a:cubicBezTo>
                <a:close/>
              </a:path>
            </a:pathLst>
          </a:custGeom>
          <a:ln w="76200">
            <a:solidFill>
              <a:schemeClr val="accent1">
                <a:shade val="1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
        <p:nvSpPr>
          <p:cNvPr id="2" name="Date Placeholder 1">
            <a:extLst>
              <a:ext uri="{FF2B5EF4-FFF2-40B4-BE49-F238E27FC236}">
                <a16:creationId xmlns:a16="http://schemas.microsoft.com/office/drawing/2014/main" id="{C2A1D7CD-F788-0C41-BE48-18950E70C80D}"/>
              </a:ext>
            </a:extLst>
          </p:cNvPr>
          <p:cNvSpPr>
            <a:spLocks noGrp="1"/>
          </p:cNvSpPr>
          <p:nvPr>
            <p:ph type="dt" idx="14"/>
          </p:nvPr>
        </p:nvSpPr>
        <p:spPr/>
        <p:txBody>
          <a:bodyPr/>
          <a:lstStyle/>
          <a:p>
            <a:pPr>
              <a:defRPr/>
            </a:pPr>
            <a:fld id="{9DD0928E-F325-7540-9328-D1D357123A2F}" type="datetime1">
              <a:rPr lang="fi-FI" altLang="en-FI" smtClean="0"/>
              <a:t>7.5.2024</a:t>
            </a:fld>
            <a:endParaRPr lang="en-FI" altLang="en-FI"/>
          </a:p>
        </p:txBody>
      </p:sp>
      <p:sp>
        <p:nvSpPr>
          <p:cNvPr id="5" name="Footer Placeholder 4">
            <a:extLst>
              <a:ext uri="{FF2B5EF4-FFF2-40B4-BE49-F238E27FC236}">
                <a16:creationId xmlns:a16="http://schemas.microsoft.com/office/drawing/2014/main" id="{446A7ADF-CABC-1652-C64D-C09F4C7E17BE}"/>
              </a:ext>
            </a:extLst>
          </p:cNvPr>
          <p:cNvSpPr>
            <a:spLocks noGrp="1"/>
          </p:cNvSpPr>
          <p:nvPr>
            <p:ph type="ftr" idx="15"/>
          </p:nvPr>
        </p:nvSpPr>
        <p:spPr/>
        <p:txBody>
          <a:bodyPr/>
          <a:lstStyle/>
          <a:p>
            <a:pPr>
              <a:defRPr/>
            </a:pPr>
            <a:r>
              <a:rPr lang="en-GB" altLang="en-FI"/>
              <a:t>DI Dr.techn. Alexander Jung</a:t>
            </a:r>
            <a:endParaRPr lang="en-FI" altLang="en-FI"/>
          </a:p>
        </p:txBody>
      </p:sp>
      <p:sp>
        <p:nvSpPr>
          <p:cNvPr id="6" name="Slide Number Placeholder 5">
            <a:extLst>
              <a:ext uri="{FF2B5EF4-FFF2-40B4-BE49-F238E27FC236}">
                <a16:creationId xmlns:a16="http://schemas.microsoft.com/office/drawing/2014/main" id="{9148F47F-AEDA-FFEE-887D-E0E802DC3C30}"/>
              </a:ext>
            </a:extLst>
          </p:cNvPr>
          <p:cNvSpPr>
            <a:spLocks noGrp="1"/>
          </p:cNvSpPr>
          <p:nvPr>
            <p:ph type="sldNum" idx="13"/>
          </p:nvPr>
        </p:nvSpPr>
        <p:spPr/>
        <p:txBody>
          <a:bodyPr/>
          <a:lstStyle/>
          <a:p>
            <a:pPr>
              <a:defRPr/>
            </a:pPr>
            <a:fld id="{8A9875F7-0834-434D-8242-7532ED1715FE}" type="slidenum">
              <a:rPr lang="en-US" altLang="en-FI" smtClean="0"/>
              <a:pPr>
                <a:defRPr/>
              </a:pPr>
              <a:t>8</a:t>
            </a:fld>
            <a:endParaRPr lang="en-FI" altLang="en-FI"/>
          </a:p>
        </p:txBody>
      </p:sp>
    </p:spTree>
    <p:extLst>
      <p:ext uri="{BB962C8B-B14F-4D97-AF65-F5344CB8AC3E}">
        <p14:creationId xmlns:p14="http://schemas.microsoft.com/office/powerpoint/2010/main" val="1927146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79;g9ce9eff35c_0_10">
            <a:extLst>
              <a:ext uri="{FF2B5EF4-FFF2-40B4-BE49-F238E27FC236}">
                <a16:creationId xmlns:a16="http://schemas.microsoft.com/office/drawing/2014/main" id="{6B270BDA-8041-1B46-2C34-EAE6B9971153}"/>
              </a:ext>
            </a:extLst>
          </p:cNvPr>
          <p:cNvSpPr txBox="1">
            <a:spLocks noGrp="1"/>
          </p:cNvSpPr>
          <p:nvPr>
            <p:ph type="body" idx="2"/>
          </p:nvPr>
        </p:nvSpPr>
        <p:spPr>
          <a:xfrm>
            <a:off x="389771" y="1655289"/>
            <a:ext cx="11323863" cy="4065947"/>
          </a:xfrm>
        </p:spPr>
        <p:txBody>
          <a:bodyPr vert="horz" numCol="1" compatLnSpc="1">
            <a:prstTxWarp prst="textNoShape">
              <a:avLst/>
            </a:prstTxWarp>
          </a:bodyPr>
          <a:lstStyle/>
          <a:p>
            <a:pPr marL="0" indent="0">
              <a:spcBef>
                <a:spcPct val="0"/>
              </a:spcBef>
              <a:spcAft>
                <a:spcPct val="0"/>
              </a:spcAft>
              <a:buClr>
                <a:srgbClr val="000000"/>
              </a:buClr>
              <a:buSzPts val="1500"/>
            </a:pPr>
            <a:endParaRPr lang="de-DE" altLang="en-FI" sz="4800" b="0" dirty="0">
              <a:solidFill>
                <a:srgbClr val="FF0000"/>
              </a:solidFill>
              <a:latin typeface="Arial" panose="020B0604020202020204" pitchFamily="34" charset="0"/>
              <a:cs typeface="Arial" panose="020B0604020202020204" pitchFamily="34" charset="0"/>
              <a:sym typeface="Arial" panose="020B0604020202020204" pitchFamily="34" charset="0"/>
            </a:endParaRPr>
          </a:p>
          <a:p>
            <a:pPr marL="0" indent="0">
              <a:spcBef>
                <a:spcPct val="0"/>
              </a:spcBef>
              <a:spcAft>
                <a:spcPct val="0"/>
              </a:spcAft>
              <a:buClr>
                <a:srgbClr val="000000"/>
              </a:buClr>
              <a:buSzPts val="1500"/>
            </a:pPr>
            <a:endParaRPr lang="de-DE" altLang="en-FI" sz="4800" b="0" dirty="0">
              <a:solidFill>
                <a:srgbClr val="FF0000"/>
              </a:solidFill>
              <a:latin typeface="Arial" panose="020B0604020202020204" pitchFamily="34" charset="0"/>
              <a:cs typeface="Arial" panose="020B0604020202020204" pitchFamily="34" charset="0"/>
              <a:sym typeface="Arial" panose="020B0604020202020204" pitchFamily="34" charset="0"/>
            </a:endParaRPr>
          </a:p>
          <a:p>
            <a:pPr marL="0" indent="0">
              <a:spcAft>
                <a:spcPct val="0"/>
              </a:spcAft>
              <a:buClr>
                <a:srgbClr val="000000"/>
              </a:buClr>
              <a:buSzPts val="1500"/>
            </a:pPr>
            <a:endParaRPr lang="en-FI" altLang="en-FI" sz="1600"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 name="Text Placeholder 3">
            <a:extLst>
              <a:ext uri="{FF2B5EF4-FFF2-40B4-BE49-F238E27FC236}">
                <a16:creationId xmlns:a16="http://schemas.microsoft.com/office/drawing/2014/main" id="{E6E76EB0-DC2E-CF23-A303-AD22C582F428}"/>
              </a:ext>
            </a:extLst>
          </p:cNvPr>
          <p:cNvSpPr>
            <a:spLocks noGrp="1"/>
          </p:cNvSpPr>
          <p:nvPr>
            <p:ph type="body" idx="1"/>
          </p:nvPr>
        </p:nvSpPr>
        <p:spPr>
          <a:xfrm>
            <a:off x="182506" y="198620"/>
            <a:ext cx="10968713" cy="1864035"/>
          </a:xfrm>
        </p:spPr>
        <p:txBody>
          <a:bodyPr/>
          <a:lstStyle/>
          <a:p>
            <a:r>
              <a:rPr lang="de-DE" altLang="en-FI" dirty="0">
                <a:solidFill>
                  <a:srgbClr val="000000"/>
                </a:solidFill>
                <a:latin typeface="Arial" panose="020B0604020202020204" pitchFamily="34" charset="0"/>
                <a:cs typeface="Arial" panose="020B0604020202020204" pitchFamily="34" charset="0"/>
                <a:sym typeface="Arial" panose="020B0604020202020204" pitchFamily="34" charset="0"/>
              </a:rPr>
              <a:t>ML wählt unsere Partner aus!</a:t>
            </a:r>
          </a:p>
          <a:p>
            <a:endParaRPr lang="en-GB" dirty="0"/>
          </a:p>
        </p:txBody>
      </p:sp>
      <p:pic>
        <p:nvPicPr>
          <p:cNvPr id="6" name="Picture 5" descr="A screenshot of a web page&#10;&#10;Description automatically generated">
            <a:extLst>
              <a:ext uri="{FF2B5EF4-FFF2-40B4-BE49-F238E27FC236}">
                <a16:creationId xmlns:a16="http://schemas.microsoft.com/office/drawing/2014/main" id="{80593C46-BD69-8470-595D-9C855EF9937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3225" y="2495081"/>
            <a:ext cx="8851767" cy="3226156"/>
          </a:xfrm>
          <a:custGeom>
            <a:avLst/>
            <a:gdLst>
              <a:gd name="connsiteX0" fmla="*/ 0 w 8851767"/>
              <a:gd name="connsiteY0" fmla="*/ 0 h 3226156"/>
              <a:gd name="connsiteX1" fmla="*/ 590118 w 8851767"/>
              <a:gd name="connsiteY1" fmla="*/ 0 h 3226156"/>
              <a:gd name="connsiteX2" fmla="*/ 1357271 w 8851767"/>
              <a:gd name="connsiteY2" fmla="*/ 0 h 3226156"/>
              <a:gd name="connsiteX3" fmla="*/ 1858871 w 8851767"/>
              <a:gd name="connsiteY3" fmla="*/ 0 h 3226156"/>
              <a:gd name="connsiteX4" fmla="*/ 2360471 w 8851767"/>
              <a:gd name="connsiteY4" fmla="*/ 0 h 3226156"/>
              <a:gd name="connsiteX5" fmla="*/ 2950589 w 8851767"/>
              <a:gd name="connsiteY5" fmla="*/ 0 h 3226156"/>
              <a:gd name="connsiteX6" fmla="*/ 3629224 w 8851767"/>
              <a:gd name="connsiteY6" fmla="*/ 0 h 3226156"/>
              <a:gd name="connsiteX7" fmla="*/ 4307860 w 8851767"/>
              <a:gd name="connsiteY7" fmla="*/ 0 h 3226156"/>
              <a:gd name="connsiteX8" fmla="*/ 4986495 w 8851767"/>
              <a:gd name="connsiteY8" fmla="*/ 0 h 3226156"/>
              <a:gd name="connsiteX9" fmla="*/ 5753649 w 8851767"/>
              <a:gd name="connsiteY9" fmla="*/ 0 h 3226156"/>
              <a:gd name="connsiteX10" fmla="*/ 6343766 w 8851767"/>
              <a:gd name="connsiteY10" fmla="*/ 0 h 3226156"/>
              <a:gd name="connsiteX11" fmla="*/ 7022402 w 8851767"/>
              <a:gd name="connsiteY11" fmla="*/ 0 h 3226156"/>
              <a:gd name="connsiteX12" fmla="*/ 7612520 w 8851767"/>
              <a:gd name="connsiteY12" fmla="*/ 0 h 3226156"/>
              <a:gd name="connsiteX13" fmla="*/ 8202637 w 8851767"/>
              <a:gd name="connsiteY13" fmla="*/ 0 h 3226156"/>
              <a:gd name="connsiteX14" fmla="*/ 8851767 w 8851767"/>
              <a:gd name="connsiteY14" fmla="*/ 0 h 3226156"/>
              <a:gd name="connsiteX15" fmla="*/ 8851767 w 8851767"/>
              <a:gd name="connsiteY15" fmla="*/ 440908 h 3226156"/>
              <a:gd name="connsiteX16" fmla="*/ 8851767 w 8851767"/>
              <a:gd name="connsiteY16" fmla="*/ 1010862 h 3226156"/>
              <a:gd name="connsiteX17" fmla="*/ 8851767 w 8851767"/>
              <a:gd name="connsiteY17" fmla="*/ 1484032 h 3226156"/>
              <a:gd name="connsiteX18" fmla="*/ 8851767 w 8851767"/>
              <a:gd name="connsiteY18" fmla="*/ 2053986 h 3226156"/>
              <a:gd name="connsiteX19" fmla="*/ 8851767 w 8851767"/>
              <a:gd name="connsiteY19" fmla="*/ 2559417 h 3226156"/>
              <a:gd name="connsiteX20" fmla="*/ 8851767 w 8851767"/>
              <a:gd name="connsiteY20" fmla="*/ 3226156 h 3226156"/>
              <a:gd name="connsiteX21" fmla="*/ 8527202 w 8851767"/>
              <a:gd name="connsiteY21" fmla="*/ 3226156 h 3226156"/>
              <a:gd name="connsiteX22" fmla="*/ 8025602 w 8851767"/>
              <a:gd name="connsiteY22" fmla="*/ 3226156 h 3226156"/>
              <a:gd name="connsiteX23" fmla="*/ 7346967 w 8851767"/>
              <a:gd name="connsiteY23" fmla="*/ 3226156 h 3226156"/>
              <a:gd name="connsiteX24" fmla="*/ 6933884 w 8851767"/>
              <a:gd name="connsiteY24" fmla="*/ 3226156 h 3226156"/>
              <a:gd name="connsiteX25" fmla="*/ 6166731 w 8851767"/>
              <a:gd name="connsiteY25" fmla="*/ 3226156 h 3226156"/>
              <a:gd name="connsiteX26" fmla="*/ 5399578 w 8851767"/>
              <a:gd name="connsiteY26" fmla="*/ 3226156 h 3226156"/>
              <a:gd name="connsiteX27" fmla="*/ 4809460 w 8851767"/>
              <a:gd name="connsiteY27" fmla="*/ 3226156 h 3226156"/>
              <a:gd name="connsiteX28" fmla="*/ 4042307 w 8851767"/>
              <a:gd name="connsiteY28" fmla="*/ 3226156 h 3226156"/>
              <a:gd name="connsiteX29" fmla="*/ 3452189 w 8851767"/>
              <a:gd name="connsiteY29" fmla="*/ 3226156 h 3226156"/>
              <a:gd name="connsiteX30" fmla="*/ 2773554 w 8851767"/>
              <a:gd name="connsiteY30" fmla="*/ 3226156 h 3226156"/>
              <a:gd name="connsiteX31" fmla="*/ 2448989 w 8851767"/>
              <a:gd name="connsiteY31" fmla="*/ 3226156 h 3226156"/>
              <a:gd name="connsiteX32" fmla="*/ 1681836 w 8851767"/>
              <a:gd name="connsiteY32" fmla="*/ 3226156 h 3226156"/>
              <a:gd name="connsiteX33" fmla="*/ 1180236 w 8851767"/>
              <a:gd name="connsiteY33" fmla="*/ 3226156 h 3226156"/>
              <a:gd name="connsiteX34" fmla="*/ 501600 w 8851767"/>
              <a:gd name="connsiteY34" fmla="*/ 3226156 h 3226156"/>
              <a:gd name="connsiteX35" fmla="*/ 0 w 8851767"/>
              <a:gd name="connsiteY35" fmla="*/ 3226156 h 3226156"/>
              <a:gd name="connsiteX36" fmla="*/ 0 w 8851767"/>
              <a:gd name="connsiteY36" fmla="*/ 2623940 h 3226156"/>
              <a:gd name="connsiteX37" fmla="*/ 0 w 8851767"/>
              <a:gd name="connsiteY37" fmla="*/ 2053986 h 3226156"/>
              <a:gd name="connsiteX38" fmla="*/ 0 w 8851767"/>
              <a:gd name="connsiteY38" fmla="*/ 1580816 h 3226156"/>
              <a:gd name="connsiteX39" fmla="*/ 0 w 8851767"/>
              <a:gd name="connsiteY39" fmla="*/ 1139908 h 3226156"/>
              <a:gd name="connsiteX40" fmla="*/ 0 w 8851767"/>
              <a:gd name="connsiteY40" fmla="*/ 537693 h 3226156"/>
              <a:gd name="connsiteX41" fmla="*/ 0 w 8851767"/>
              <a:gd name="connsiteY41" fmla="*/ 0 h 3226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851767" h="3226156" fill="none" extrusionOk="0">
                <a:moveTo>
                  <a:pt x="0" y="0"/>
                </a:moveTo>
                <a:cubicBezTo>
                  <a:pt x="208805" y="-59763"/>
                  <a:pt x="425164" y="30588"/>
                  <a:pt x="590118" y="0"/>
                </a:cubicBezTo>
                <a:cubicBezTo>
                  <a:pt x="755072" y="-30588"/>
                  <a:pt x="1142785" y="48727"/>
                  <a:pt x="1357271" y="0"/>
                </a:cubicBezTo>
                <a:cubicBezTo>
                  <a:pt x="1571757" y="-48727"/>
                  <a:pt x="1651180" y="58585"/>
                  <a:pt x="1858871" y="0"/>
                </a:cubicBezTo>
                <a:cubicBezTo>
                  <a:pt x="2066562" y="-58585"/>
                  <a:pt x="2120255" y="1899"/>
                  <a:pt x="2360471" y="0"/>
                </a:cubicBezTo>
                <a:cubicBezTo>
                  <a:pt x="2600687" y="-1899"/>
                  <a:pt x="2760185" y="69165"/>
                  <a:pt x="2950589" y="0"/>
                </a:cubicBezTo>
                <a:cubicBezTo>
                  <a:pt x="3140993" y="-69165"/>
                  <a:pt x="3455547" y="6835"/>
                  <a:pt x="3629224" y="0"/>
                </a:cubicBezTo>
                <a:cubicBezTo>
                  <a:pt x="3802901" y="-6835"/>
                  <a:pt x="4079711" y="20920"/>
                  <a:pt x="4307860" y="0"/>
                </a:cubicBezTo>
                <a:cubicBezTo>
                  <a:pt x="4536009" y="-20920"/>
                  <a:pt x="4731314" y="65502"/>
                  <a:pt x="4986495" y="0"/>
                </a:cubicBezTo>
                <a:cubicBezTo>
                  <a:pt x="5241677" y="-65502"/>
                  <a:pt x="5513960" y="79173"/>
                  <a:pt x="5753649" y="0"/>
                </a:cubicBezTo>
                <a:cubicBezTo>
                  <a:pt x="5993338" y="-79173"/>
                  <a:pt x="6070923" y="82"/>
                  <a:pt x="6343766" y="0"/>
                </a:cubicBezTo>
                <a:cubicBezTo>
                  <a:pt x="6616609" y="-82"/>
                  <a:pt x="6700343" y="2549"/>
                  <a:pt x="7022402" y="0"/>
                </a:cubicBezTo>
                <a:cubicBezTo>
                  <a:pt x="7344461" y="-2549"/>
                  <a:pt x="7477669" y="30397"/>
                  <a:pt x="7612520" y="0"/>
                </a:cubicBezTo>
                <a:cubicBezTo>
                  <a:pt x="7747371" y="-30397"/>
                  <a:pt x="8009413" y="20076"/>
                  <a:pt x="8202637" y="0"/>
                </a:cubicBezTo>
                <a:cubicBezTo>
                  <a:pt x="8395861" y="-20076"/>
                  <a:pt x="8581312" y="4155"/>
                  <a:pt x="8851767" y="0"/>
                </a:cubicBezTo>
                <a:cubicBezTo>
                  <a:pt x="8876770" y="201259"/>
                  <a:pt x="8835587" y="270821"/>
                  <a:pt x="8851767" y="440908"/>
                </a:cubicBezTo>
                <a:cubicBezTo>
                  <a:pt x="8867947" y="610995"/>
                  <a:pt x="8800846" y="839128"/>
                  <a:pt x="8851767" y="1010862"/>
                </a:cubicBezTo>
                <a:cubicBezTo>
                  <a:pt x="8902688" y="1182596"/>
                  <a:pt x="8821862" y="1292900"/>
                  <a:pt x="8851767" y="1484032"/>
                </a:cubicBezTo>
                <a:cubicBezTo>
                  <a:pt x="8881672" y="1675164"/>
                  <a:pt x="8813393" y="1926436"/>
                  <a:pt x="8851767" y="2053986"/>
                </a:cubicBezTo>
                <a:cubicBezTo>
                  <a:pt x="8890141" y="2181536"/>
                  <a:pt x="8795964" y="2403535"/>
                  <a:pt x="8851767" y="2559417"/>
                </a:cubicBezTo>
                <a:cubicBezTo>
                  <a:pt x="8907570" y="2715299"/>
                  <a:pt x="8817425" y="2893656"/>
                  <a:pt x="8851767" y="3226156"/>
                </a:cubicBezTo>
                <a:cubicBezTo>
                  <a:pt x="8779482" y="3240365"/>
                  <a:pt x="8637784" y="3218087"/>
                  <a:pt x="8527202" y="3226156"/>
                </a:cubicBezTo>
                <a:cubicBezTo>
                  <a:pt x="8416620" y="3234225"/>
                  <a:pt x="8266383" y="3184046"/>
                  <a:pt x="8025602" y="3226156"/>
                </a:cubicBezTo>
                <a:cubicBezTo>
                  <a:pt x="7784821" y="3268266"/>
                  <a:pt x="7684375" y="3146253"/>
                  <a:pt x="7346967" y="3226156"/>
                </a:cubicBezTo>
                <a:cubicBezTo>
                  <a:pt x="7009560" y="3306059"/>
                  <a:pt x="7107425" y="3199064"/>
                  <a:pt x="6933884" y="3226156"/>
                </a:cubicBezTo>
                <a:cubicBezTo>
                  <a:pt x="6760343" y="3253248"/>
                  <a:pt x="6457076" y="3141234"/>
                  <a:pt x="6166731" y="3226156"/>
                </a:cubicBezTo>
                <a:cubicBezTo>
                  <a:pt x="5876386" y="3311078"/>
                  <a:pt x="5623637" y="3147357"/>
                  <a:pt x="5399578" y="3226156"/>
                </a:cubicBezTo>
                <a:cubicBezTo>
                  <a:pt x="5175519" y="3304955"/>
                  <a:pt x="4985381" y="3218122"/>
                  <a:pt x="4809460" y="3226156"/>
                </a:cubicBezTo>
                <a:cubicBezTo>
                  <a:pt x="4633539" y="3234190"/>
                  <a:pt x="4303789" y="3136207"/>
                  <a:pt x="4042307" y="3226156"/>
                </a:cubicBezTo>
                <a:cubicBezTo>
                  <a:pt x="3780825" y="3316105"/>
                  <a:pt x="3634046" y="3169077"/>
                  <a:pt x="3452189" y="3226156"/>
                </a:cubicBezTo>
                <a:cubicBezTo>
                  <a:pt x="3270332" y="3283235"/>
                  <a:pt x="3100916" y="3192529"/>
                  <a:pt x="2773554" y="3226156"/>
                </a:cubicBezTo>
                <a:cubicBezTo>
                  <a:pt x="2446192" y="3259783"/>
                  <a:pt x="2611046" y="3218214"/>
                  <a:pt x="2448989" y="3226156"/>
                </a:cubicBezTo>
                <a:cubicBezTo>
                  <a:pt x="2286933" y="3234098"/>
                  <a:pt x="1856638" y="3169876"/>
                  <a:pt x="1681836" y="3226156"/>
                </a:cubicBezTo>
                <a:cubicBezTo>
                  <a:pt x="1507034" y="3282436"/>
                  <a:pt x="1301794" y="3205059"/>
                  <a:pt x="1180236" y="3226156"/>
                </a:cubicBezTo>
                <a:cubicBezTo>
                  <a:pt x="1058678" y="3247253"/>
                  <a:pt x="704793" y="3208494"/>
                  <a:pt x="501600" y="3226156"/>
                </a:cubicBezTo>
                <a:cubicBezTo>
                  <a:pt x="298407" y="3243818"/>
                  <a:pt x="109138" y="3201405"/>
                  <a:pt x="0" y="3226156"/>
                </a:cubicBezTo>
                <a:cubicBezTo>
                  <a:pt x="-49325" y="3017567"/>
                  <a:pt x="70562" y="2766868"/>
                  <a:pt x="0" y="2623940"/>
                </a:cubicBezTo>
                <a:cubicBezTo>
                  <a:pt x="-70562" y="2481012"/>
                  <a:pt x="68143" y="2285884"/>
                  <a:pt x="0" y="2053986"/>
                </a:cubicBezTo>
                <a:cubicBezTo>
                  <a:pt x="-68143" y="1822088"/>
                  <a:pt x="53149" y="1757514"/>
                  <a:pt x="0" y="1580816"/>
                </a:cubicBezTo>
                <a:cubicBezTo>
                  <a:pt x="-53149" y="1404118"/>
                  <a:pt x="20447" y="1278964"/>
                  <a:pt x="0" y="1139908"/>
                </a:cubicBezTo>
                <a:cubicBezTo>
                  <a:pt x="-20447" y="1000852"/>
                  <a:pt x="11076" y="798885"/>
                  <a:pt x="0" y="537693"/>
                </a:cubicBezTo>
                <a:cubicBezTo>
                  <a:pt x="-11076" y="276501"/>
                  <a:pt x="1358" y="256127"/>
                  <a:pt x="0" y="0"/>
                </a:cubicBezTo>
                <a:close/>
              </a:path>
              <a:path w="8851767" h="3226156" stroke="0" extrusionOk="0">
                <a:moveTo>
                  <a:pt x="0" y="0"/>
                </a:moveTo>
                <a:cubicBezTo>
                  <a:pt x="210994" y="-48253"/>
                  <a:pt x="324138" y="6755"/>
                  <a:pt x="501600" y="0"/>
                </a:cubicBezTo>
                <a:cubicBezTo>
                  <a:pt x="679062" y="-6755"/>
                  <a:pt x="666979" y="13900"/>
                  <a:pt x="826165" y="0"/>
                </a:cubicBezTo>
                <a:cubicBezTo>
                  <a:pt x="985351" y="-13900"/>
                  <a:pt x="1218110" y="32221"/>
                  <a:pt x="1593318" y="0"/>
                </a:cubicBezTo>
                <a:cubicBezTo>
                  <a:pt x="1968526" y="-32221"/>
                  <a:pt x="1938379" y="35829"/>
                  <a:pt x="2094918" y="0"/>
                </a:cubicBezTo>
                <a:cubicBezTo>
                  <a:pt x="2251457" y="-35829"/>
                  <a:pt x="2408691" y="23425"/>
                  <a:pt x="2596518" y="0"/>
                </a:cubicBezTo>
                <a:cubicBezTo>
                  <a:pt x="2784345" y="-23425"/>
                  <a:pt x="3157026" y="7285"/>
                  <a:pt x="3363671" y="0"/>
                </a:cubicBezTo>
                <a:cubicBezTo>
                  <a:pt x="3570316" y="-7285"/>
                  <a:pt x="3586832" y="42067"/>
                  <a:pt x="3776754" y="0"/>
                </a:cubicBezTo>
                <a:cubicBezTo>
                  <a:pt x="3966676" y="-42067"/>
                  <a:pt x="4276826" y="86654"/>
                  <a:pt x="4543907" y="0"/>
                </a:cubicBezTo>
                <a:cubicBezTo>
                  <a:pt x="4810988" y="-86654"/>
                  <a:pt x="4953348" y="40300"/>
                  <a:pt x="5311060" y="0"/>
                </a:cubicBezTo>
                <a:cubicBezTo>
                  <a:pt x="5668772" y="-40300"/>
                  <a:pt x="5616031" y="61927"/>
                  <a:pt x="5901178" y="0"/>
                </a:cubicBezTo>
                <a:cubicBezTo>
                  <a:pt x="6186325" y="-61927"/>
                  <a:pt x="6443300" y="84270"/>
                  <a:pt x="6668331" y="0"/>
                </a:cubicBezTo>
                <a:cubicBezTo>
                  <a:pt x="6893362" y="-84270"/>
                  <a:pt x="6992493" y="43066"/>
                  <a:pt x="7169931" y="0"/>
                </a:cubicBezTo>
                <a:cubicBezTo>
                  <a:pt x="7347369" y="-43066"/>
                  <a:pt x="7569664" y="14346"/>
                  <a:pt x="7671531" y="0"/>
                </a:cubicBezTo>
                <a:cubicBezTo>
                  <a:pt x="7773398" y="-14346"/>
                  <a:pt x="8183906" y="17663"/>
                  <a:pt x="8350167" y="0"/>
                </a:cubicBezTo>
                <a:cubicBezTo>
                  <a:pt x="8516428" y="-17663"/>
                  <a:pt x="8625868" y="37515"/>
                  <a:pt x="8851767" y="0"/>
                </a:cubicBezTo>
                <a:cubicBezTo>
                  <a:pt x="8919977" y="249651"/>
                  <a:pt x="8845412" y="311264"/>
                  <a:pt x="8851767" y="602216"/>
                </a:cubicBezTo>
                <a:cubicBezTo>
                  <a:pt x="8858122" y="893168"/>
                  <a:pt x="8820888" y="1024567"/>
                  <a:pt x="8851767" y="1172170"/>
                </a:cubicBezTo>
                <a:cubicBezTo>
                  <a:pt x="8882646" y="1319773"/>
                  <a:pt x="8840847" y="1551160"/>
                  <a:pt x="8851767" y="1742124"/>
                </a:cubicBezTo>
                <a:cubicBezTo>
                  <a:pt x="8862687" y="1933088"/>
                  <a:pt x="8794516" y="2160386"/>
                  <a:pt x="8851767" y="2312078"/>
                </a:cubicBezTo>
                <a:cubicBezTo>
                  <a:pt x="8909018" y="2463770"/>
                  <a:pt x="8816053" y="2550205"/>
                  <a:pt x="8851767" y="2752986"/>
                </a:cubicBezTo>
                <a:cubicBezTo>
                  <a:pt x="8887481" y="2955767"/>
                  <a:pt x="8847412" y="3066002"/>
                  <a:pt x="8851767" y="3226156"/>
                </a:cubicBezTo>
                <a:cubicBezTo>
                  <a:pt x="8607657" y="3261386"/>
                  <a:pt x="8488943" y="3158147"/>
                  <a:pt x="8173132" y="3226156"/>
                </a:cubicBezTo>
                <a:cubicBezTo>
                  <a:pt x="7857321" y="3294165"/>
                  <a:pt x="7935674" y="3184096"/>
                  <a:pt x="7760049" y="3226156"/>
                </a:cubicBezTo>
                <a:cubicBezTo>
                  <a:pt x="7584424" y="3268216"/>
                  <a:pt x="7316921" y="3173821"/>
                  <a:pt x="7169931" y="3226156"/>
                </a:cubicBezTo>
                <a:cubicBezTo>
                  <a:pt x="7022941" y="3278491"/>
                  <a:pt x="6914752" y="3214919"/>
                  <a:pt x="6845366" y="3226156"/>
                </a:cubicBezTo>
                <a:cubicBezTo>
                  <a:pt x="6775980" y="3237393"/>
                  <a:pt x="6613954" y="3201340"/>
                  <a:pt x="6520802" y="3226156"/>
                </a:cubicBezTo>
                <a:cubicBezTo>
                  <a:pt x="6427650" y="3250972"/>
                  <a:pt x="6155380" y="3168847"/>
                  <a:pt x="5930684" y="3226156"/>
                </a:cubicBezTo>
                <a:cubicBezTo>
                  <a:pt x="5705988" y="3283465"/>
                  <a:pt x="5645174" y="3196245"/>
                  <a:pt x="5517601" y="3226156"/>
                </a:cubicBezTo>
                <a:cubicBezTo>
                  <a:pt x="5390028" y="3256067"/>
                  <a:pt x="5025047" y="3193712"/>
                  <a:pt x="4838966" y="3226156"/>
                </a:cubicBezTo>
                <a:cubicBezTo>
                  <a:pt x="4652886" y="3258600"/>
                  <a:pt x="4595038" y="3185654"/>
                  <a:pt x="4425884" y="3226156"/>
                </a:cubicBezTo>
                <a:cubicBezTo>
                  <a:pt x="4256730" y="3266658"/>
                  <a:pt x="3902543" y="3171735"/>
                  <a:pt x="3747248" y="3226156"/>
                </a:cubicBezTo>
                <a:cubicBezTo>
                  <a:pt x="3591953" y="3280577"/>
                  <a:pt x="3545002" y="3216256"/>
                  <a:pt x="3422683" y="3226156"/>
                </a:cubicBezTo>
                <a:cubicBezTo>
                  <a:pt x="3300365" y="3236056"/>
                  <a:pt x="3060917" y="3174847"/>
                  <a:pt x="2744048" y="3226156"/>
                </a:cubicBezTo>
                <a:cubicBezTo>
                  <a:pt x="2427179" y="3277465"/>
                  <a:pt x="2475583" y="3224784"/>
                  <a:pt x="2330965" y="3226156"/>
                </a:cubicBezTo>
                <a:cubicBezTo>
                  <a:pt x="2186347" y="3227528"/>
                  <a:pt x="2080282" y="3193507"/>
                  <a:pt x="2006401" y="3226156"/>
                </a:cubicBezTo>
                <a:cubicBezTo>
                  <a:pt x="1932520" y="3258805"/>
                  <a:pt x="1771429" y="3216534"/>
                  <a:pt x="1593318" y="3226156"/>
                </a:cubicBezTo>
                <a:cubicBezTo>
                  <a:pt x="1415207" y="3235778"/>
                  <a:pt x="1129995" y="3197239"/>
                  <a:pt x="914683" y="3226156"/>
                </a:cubicBezTo>
                <a:cubicBezTo>
                  <a:pt x="699372" y="3255073"/>
                  <a:pt x="671650" y="3193055"/>
                  <a:pt x="501600" y="3226156"/>
                </a:cubicBezTo>
                <a:cubicBezTo>
                  <a:pt x="331550" y="3259257"/>
                  <a:pt x="160502" y="3186778"/>
                  <a:pt x="0" y="3226156"/>
                </a:cubicBezTo>
                <a:cubicBezTo>
                  <a:pt x="-22674" y="3021449"/>
                  <a:pt x="34396" y="2863561"/>
                  <a:pt x="0" y="2752986"/>
                </a:cubicBezTo>
                <a:cubicBezTo>
                  <a:pt x="-34396" y="2642411"/>
                  <a:pt x="67284" y="2326265"/>
                  <a:pt x="0" y="2183032"/>
                </a:cubicBezTo>
                <a:cubicBezTo>
                  <a:pt x="-67284" y="2039799"/>
                  <a:pt x="16504" y="1953072"/>
                  <a:pt x="0" y="1742124"/>
                </a:cubicBezTo>
                <a:cubicBezTo>
                  <a:pt x="-16504" y="1531176"/>
                  <a:pt x="32096" y="1340540"/>
                  <a:pt x="0" y="1204432"/>
                </a:cubicBezTo>
                <a:cubicBezTo>
                  <a:pt x="-32096" y="1068324"/>
                  <a:pt x="38671" y="864476"/>
                  <a:pt x="0" y="731262"/>
                </a:cubicBezTo>
                <a:cubicBezTo>
                  <a:pt x="-38671" y="598048"/>
                  <a:pt x="44134" y="316317"/>
                  <a:pt x="0" y="0"/>
                </a:cubicBezTo>
                <a:close/>
              </a:path>
            </a:pathLst>
          </a:custGeom>
          <a:ln w="63500">
            <a:solidFill>
              <a:schemeClr val="accent1">
                <a:shade val="1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
        <p:nvSpPr>
          <p:cNvPr id="2" name="Date Placeholder 1">
            <a:extLst>
              <a:ext uri="{FF2B5EF4-FFF2-40B4-BE49-F238E27FC236}">
                <a16:creationId xmlns:a16="http://schemas.microsoft.com/office/drawing/2014/main" id="{AC0E904D-4DAC-D0D4-5974-2FDEA77A2AC6}"/>
              </a:ext>
            </a:extLst>
          </p:cNvPr>
          <p:cNvSpPr>
            <a:spLocks noGrp="1"/>
          </p:cNvSpPr>
          <p:nvPr>
            <p:ph type="dt" idx="14"/>
          </p:nvPr>
        </p:nvSpPr>
        <p:spPr/>
        <p:txBody>
          <a:bodyPr/>
          <a:lstStyle/>
          <a:p>
            <a:pPr>
              <a:defRPr/>
            </a:pPr>
            <a:fld id="{328792BC-4F87-F84F-9675-12F0F6B7775E}" type="datetime1">
              <a:rPr lang="fi-FI" altLang="en-FI" smtClean="0"/>
              <a:t>7.5.2024</a:t>
            </a:fld>
            <a:endParaRPr lang="en-FI" altLang="en-FI"/>
          </a:p>
        </p:txBody>
      </p:sp>
      <p:sp>
        <p:nvSpPr>
          <p:cNvPr id="3" name="Footer Placeholder 2">
            <a:extLst>
              <a:ext uri="{FF2B5EF4-FFF2-40B4-BE49-F238E27FC236}">
                <a16:creationId xmlns:a16="http://schemas.microsoft.com/office/drawing/2014/main" id="{D6F20FCA-2EC9-B567-2984-1E873BFA73D0}"/>
              </a:ext>
            </a:extLst>
          </p:cNvPr>
          <p:cNvSpPr>
            <a:spLocks noGrp="1"/>
          </p:cNvSpPr>
          <p:nvPr>
            <p:ph type="ftr" idx="15"/>
          </p:nvPr>
        </p:nvSpPr>
        <p:spPr/>
        <p:txBody>
          <a:bodyPr/>
          <a:lstStyle/>
          <a:p>
            <a:pPr>
              <a:defRPr/>
            </a:pPr>
            <a:r>
              <a:rPr lang="en-GB" altLang="en-FI"/>
              <a:t>DI Dr.techn. Alexander Jung</a:t>
            </a:r>
            <a:endParaRPr lang="en-FI" altLang="en-FI"/>
          </a:p>
        </p:txBody>
      </p:sp>
      <p:sp>
        <p:nvSpPr>
          <p:cNvPr id="5" name="Slide Number Placeholder 4">
            <a:extLst>
              <a:ext uri="{FF2B5EF4-FFF2-40B4-BE49-F238E27FC236}">
                <a16:creationId xmlns:a16="http://schemas.microsoft.com/office/drawing/2014/main" id="{C3349FD4-2561-1EED-E9E6-409155DC09FA}"/>
              </a:ext>
            </a:extLst>
          </p:cNvPr>
          <p:cNvSpPr>
            <a:spLocks noGrp="1"/>
          </p:cNvSpPr>
          <p:nvPr>
            <p:ph type="sldNum" idx="13"/>
          </p:nvPr>
        </p:nvSpPr>
        <p:spPr/>
        <p:txBody>
          <a:bodyPr/>
          <a:lstStyle/>
          <a:p>
            <a:pPr>
              <a:defRPr/>
            </a:pPr>
            <a:fld id="{8A9875F7-0834-434D-8242-7532ED1715FE}" type="slidenum">
              <a:rPr lang="en-US" altLang="en-FI" smtClean="0"/>
              <a:pPr>
                <a:defRPr/>
              </a:pPr>
              <a:t>9</a:t>
            </a:fld>
            <a:endParaRPr lang="en-FI" altLang="en-FI"/>
          </a:p>
        </p:txBody>
      </p:sp>
    </p:spTree>
    <p:extLst>
      <p:ext uri="{BB962C8B-B14F-4D97-AF65-F5344CB8AC3E}">
        <p14:creationId xmlns:p14="http://schemas.microsoft.com/office/powerpoint/2010/main" val="251488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4784</TotalTime>
  <Words>2503</Words>
  <Application>Microsoft Macintosh PowerPoint</Application>
  <PresentationFormat>Widescreen</PresentationFormat>
  <Paragraphs>420</Paragraphs>
  <Slides>62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Calibri</vt:lpstr>
      <vt:lpstr>Calibri Light</vt:lpstr>
      <vt:lpstr>Cambria Math</vt:lpstr>
      <vt:lpstr>Inter</vt:lpstr>
      <vt:lpstr>Lucida Calligraphy</vt:lpstr>
      <vt:lpstr>Office Theme</vt:lpstr>
      <vt:lpstr>Künstliche Intelligenz in der Gesundheitsversorgung</vt:lpstr>
      <vt:lpstr>Zur Person.</vt:lpstr>
      <vt:lpstr>Arbeitsalltag als Professor.</vt:lpstr>
      <vt:lpstr>Nach 8 Jahren Lehre. </vt:lpstr>
      <vt:lpstr>Lernziele für diesen Vortrag. </vt:lpstr>
      <vt:lpstr>Künstliche Intelligenz  ≈ Maschinelles Lernen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Wie funktioniert  Maschinelles Lernen?</vt:lpstr>
      <vt:lpstr>PowerPoint Presentation</vt:lpstr>
      <vt:lpstr>PowerPoint Presentation</vt:lpstr>
      <vt:lpstr>PowerPoint Presentation</vt:lpstr>
      <vt:lpstr>PowerPoint Presentation</vt:lpstr>
      <vt:lpstr>Wie Vorhersagen?</vt:lpstr>
      <vt:lpstr>PowerPoint Presentation</vt:lpstr>
      <vt:lpstr>Was ist ein Datenpunkt?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Eine Hypothese.</vt:lpstr>
      <vt:lpstr>ML Model = Viele Hypothesen.</vt:lpstr>
      <vt:lpstr>Lineares Model</vt:lpstr>
      <vt:lpstr>Nichtlin. Model (Deep Learning)</vt:lpstr>
      <vt:lpstr>Welche Hypothesis ist besser?</vt:lpstr>
      <vt:lpstr>Verlust/Fehlerfunktion</vt:lpstr>
      <vt:lpstr>PowerPoint Presentation</vt:lpstr>
      <vt:lpstr>Drei Komponenten des ML </vt:lpstr>
      <vt:lpstr>KI Landschaft</vt:lpstr>
      <vt:lpstr>Entwicklungskriterien</vt:lpstr>
      <vt:lpstr>Herausforderungen</vt:lpstr>
      <vt:lpstr>Herausforderungen</vt:lpstr>
      <vt:lpstr>KI braucht viele Datenpunkte</vt:lpstr>
      <vt:lpstr>Dezentrale Gesundheitsdaten</vt:lpstr>
      <vt:lpstr>Herausforderungen</vt:lpstr>
      <vt:lpstr>Föderales Lernen </vt:lpstr>
      <vt:lpstr>PowerPoint Presentation</vt:lpstr>
      <vt:lpstr>PowerPoint Presentation</vt:lpstr>
      <vt:lpstr>PowerPoint Presentation</vt:lpstr>
      <vt:lpstr>Herausforderungen</vt:lpstr>
      <vt:lpstr>(Un-) Zuverlässigkeit von KI</vt:lpstr>
      <vt:lpstr>Zuverlässige KI ist erklärbar</vt:lpstr>
      <vt:lpstr>KI erklärt KI </vt:lpstr>
      <vt:lpstr>Wie gut ist eine Erklärung?</vt:lpstr>
      <vt:lpstr>Was sind die drei Komponenten von KI?</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Diagnosing Machine Learning</dc:title>
  <dc:creator>Jung Alex</dc:creator>
  <cp:lastModifiedBy>Jung Alex</cp:lastModifiedBy>
  <cp:revision>65</cp:revision>
  <cp:lastPrinted>2023-02-18T17:17:31Z</cp:lastPrinted>
  <dcterms:created xsi:type="dcterms:W3CDTF">2023-02-13T09:05:14Z</dcterms:created>
  <dcterms:modified xsi:type="dcterms:W3CDTF">2024-05-07T14:01:34Z</dcterms:modified>
</cp:coreProperties>
</file>